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handoutMasterIdLst>
    <p:handoutMasterId r:id="rId26"/>
  </p:handoutMasterIdLst>
  <p:sldIdLst>
    <p:sldId id="291" r:id="rId3"/>
    <p:sldId id="292" r:id="rId4"/>
    <p:sldId id="256" r:id="rId5"/>
    <p:sldId id="267" r:id="rId6"/>
    <p:sldId id="257" r:id="rId7"/>
    <p:sldId id="277" r:id="rId8"/>
    <p:sldId id="278" r:id="rId9"/>
    <p:sldId id="279" r:id="rId10"/>
    <p:sldId id="280" r:id="rId11"/>
    <p:sldId id="281" r:id="rId12"/>
    <p:sldId id="282" r:id="rId13"/>
    <p:sldId id="283" r:id="rId14"/>
    <p:sldId id="293" r:id="rId15"/>
    <p:sldId id="284" r:id="rId16"/>
    <p:sldId id="285" r:id="rId17"/>
    <p:sldId id="286" r:id="rId18"/>
    <p:sldId id="287" r:id="rId19"/>
    <p:sldId id="288" r:id="rId20"/>
    <p:sldId id="289" r:id="rId21"/>
    <p:sldId id="290" r:id="rId22"/>
    <p:sldId id="269"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88" autoAdjust="0"/>
    <p:restoredTop sz="85305" autoAdjust="0"/>
  </p:normalViewPr>
  <p:slideViewPr>
    <p:cSldViewPr snapToGrid="0">
      <p:cViewPr varScale="1">
        <p:scale>
          <a:sx n="70" d="100"/>
          <a:sy n="70" d="100"/>
        </p:scale>
        <p:origin x="826" y="48"/>
      </p:cViewPr>
      <p:guideLst/>
    </p:cSldViewPr>
  </p:slideViewPr>
  <p:outlineViewPr>
    <p:cViewPr>
      <p:scale>
        <a:sx n="33" d="100"/>
        <a:sy n="33" d="100"/>
      </p:scale>
      <p:origin x="0" y="-224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anne Brown" userId="fe2d914d0cbfbce2" providerId="LiveId" clId="{15C96C00-1D1A-457C-AD22-2234F018C24A}"/>
    <pc:docChg chg="modSld">
      <pc:chgData name="Suzanne Brown" userId="fe2d914d0cbfbce2" providerId="LiveId" clId="{15C96C00-1D1A-457C-AD22-2234F018C24A}" dt="2017-09-25T01:31:02.005" v="0" actId="6549"/>
      <pc:docMkLst>
        <pc:docMk/>
      </pc:docMkLst>
      <pc:sldChg chg="modSp">
        <pc:chgData name="Suzanne Brown" userId="fe2d914d0cbfbce2" providerId="LiveId" clId="{15C96C00-1D1A-457C-AD22-2234F018C24A}" dt="2017-09-25T01:31:02.005" v="0" actId="6549"/>
        <pc:sldMkLst>
          <pc:docMk/>
          <pc:sldMk cId="2340608906" sldId="271"/>
        </pc:sldMkLst>
        <pc:spChg chg="mod">
          <ac:chgData name="Suzanne Brown" userId="fe2d914d0cbfbce2" providerId="LiveId" clId="{15C96C00-1D1A-457C-AD22-2234F018C24A}" dt="2017-09-25T01:31:02.005" v="0" actId="6549"/>
          <ac:spMkLst>
            <pc:docMk/>
            <pc:sldMk cId="2340608906" sldId="271"/>
            <ac:spMk id="8" creationId="{00000000-0000-0000-0000-000000000000}"/>
          </ac:spMkLst>
        </pc:spChg>
      </pc:sldChg>
    </pc:docChg>
  </pc:docChgLst>
  <pc:docChgLst>
    <pc:chgData name="Suzanne Brown" userId="fe2d914d0cbfbce2" providerId="LiveId" clId="{C4DDC4E7-CF23-4BD5-8BD0-9920A275992E}"/>
    <pc:docChg chg="custSel addSld delSld modSld sldOrd">
      <pc:chgData name="Suzanne Brown" userId="fe2d914d0cbfbce2" providerId="LiveId" clId="{C4DDC4E7-CF23-4BD5-8BD0-9920A275992E}" dt="2017-09-26T01:46:17.052" v="776" actId="6549"/>
      <pc:docMkLst>
        <pc:docMk/>
      </pc:docMkLst>
      <pc:sldChg chg="modSp modNotesTx">
        <pc:chgData name="Suzanne Brown" userId="fe2d914d0cbfbce2" providerId="LiveId" clId="{C4DDC4E7-CF23-4BD5-8BD0-9920A275992E}" dt="2017-09-26T01:44:26.192" v="765" actId="20577"/>
        <pc:sldMkLst>
          <pc:docMk/>
          <pc:sldMk cId="2998232614" sldId="256"/>
        </pc:sldMkLst>
        <pc:spChg chg="mod">
          <ac:chgData name="Suzanne Brown" userId="fe2d914d0cbfbce2" providerId="LiveId" clId="{C4DDC4E7-CF23-4BD5-8BD0-9920A275992E}" dt="2017-09-25T01:33:16.210" v="38" actId="13926"/>
          <ac:spMkLst>
            <pc:docMk/>
            <pc:sldMk cId="2998232614" sldId="256"/>
            <ac:spMk id="2" creationId="{00000000-0000-0000-0000-000000000000}"/>
          </ac:spMkLst>
        </pc:spChg>
        <pc:spChg chg="mod">
          <ac:chgData name="Suzanne Brown" userId="fe2d914d0cbfbce2" providerId="LiveId" clId="{C4DDC4E7-CF23-4BD5-8BD0-9920A275992E}" dt="2017-09-25T01:33:33.356" v="69" actId="13926"/>
          <ac:spMkLst>
            <pc:docMk/>
            <pc:sldMk cId="2998232614" sldId="256"/>
            <ac:spMk id="3" creationId="{00000000-0000-0000-0000-000000000000}"/>
          </ac:spMkLst>
        </pc:spChg>
      </pc:sldChg>
      <pc:sldChg chg="modSp modAnim modNotesTx">
        <pc:chgData name="Suzanne Brown" userId="fe2d914d0cbfbce2" providerId="LiveId" clId="{C4DDC4E7-CF23-4BD5-8BD0-9920A275992E}" dt="2017-09-26T01:44:37.368" v="766" actId="6549"/>
        <pc:sldMkLst>
          <pc:docMk/>
          <pc:sldMk cId="3182092603" sldId="257"/>
        </pc:sldMkLst>
        <pc:spChg chg="mod">
          <ac:chgData name="Suzanne Brown" userId="fe2d914d0cbfbce2" providerId="LiveId" clId="{C4DDC4E7-CF23-4BD5-8BD0-9920A275992E}" dt="2017-09-25T01:34:16.519" v="77"/>
          <ac:spMkLst>
            <pc:docMk/>
            <pc:sldMk cId="3182092603" sldId="257"/>
            <ac:spMk id="2" creationId="{00000000-0000-0000-0000-000000000000}"/>
          </ac:spMkLst>
        </pc:spChg>
        <pc:spChg chg="mod">
          <ac:chgData name="Suzanne Brown" userId="fe2d914d0cbfbce2" providerId="LiveId" clId="{C4DDC4E7-CF23-4BD5-8BD0-9920A275992E}" dt="2017-09-25T01:34:12.571" v="76"/>
          <ac:spMkLst>
            <pc:docMk/>
            <pc:sldMk cId="3182092603" sldId="257"/>
            <ac:spMk id="3" creationId="{00000000-0000-0000-0000-000000000000}"/>
          </ac:spMkLst>
        </pc:spChg>
      </pc:sldChg>
      <pc:sldChg chg="del">
        <pc:chgData name="Suzanne Brown" userId="fe2d914d0cbfbce2" providerId="LiveId" clId="{C4DDC4E7-CF23-4BD5-8BD0-9920A275992E}" dt="2017-09-25T15:05:35.933" v="130" actId="2696"/>
        <pc:sldMkLst>
          <pc:docMk/>
          <pc:sldMk cId="3611991440" sldId="259"/>
        </pc:sldMkLst>
      </pc:sldChg>
      <pc:sldChg chg="del">
        <pc:chgData name="Suzanne Brown" userId="fe2d914d0cbfbce2" providerId="LiveId" clId="{C4DDC4E7-CF23-4BD5-8BD0-9920A275992E}" dt="2017-09-25T15:05:39.663" v="132" actId="2696"/>
        <pc:sldMkLst>
          <pc:docMk/>
          <pc:sldMk cId="2722500601" sldId="261"/>
        </pc:sldMkLst>
      </pc:sldChg>
      <pc:sldChg chg="del">
        <pc:chgData name="Suzanne Brown" userId="fe2d914d0cbfbce2" providerId="LiveId" clId="{C4DDC4E7-CF23-4BD5-8BD0-9920A275992E}" dt="2017-09-25T15:05:37.691" v="131" actId="2696"/>
        <pc:sldMkLst>
          <pc:docMk/>
          <pc:sldMk cId="3526688244" sldId="262"/>
        </pc:sldMkLst>
      </pc:sldChg>
      <pc:sldChg chg="del">
        <pc:chgData name="Suzanne Brown" userId="fe2d914d0cbfbce2" providerId="LiveId" clId="{C4DDC4E7-CF23-4BD5-8BD0-9920A275992E}" dt="2017-09-25T15:05:41.725" v="133" actId="2696"/>
        <pc:sldMkLst>
          <pc:docMk/>
          <pc:sldMk cId="3119108725" sldId="264"/>
        </pc:sldMkLst>
      </pc:sldChg>
      <pc:sldChg chg="ord">
        <pc:chgData name="Suzanne Brown" userId="fe2d914d0cbfbce2" providerId="LiveId" clId="{C4DDC4E7-CF23-4BD5-8BD0-9920A275992E}" dt="2017-09-25T15:12:31.964" v="718"/>
        <pc:sldMkLst>
          <pc:docMk/>
          <pc:sldMk cId="3842541901" sldId="265"/>
        </pc:sldMkLst>
      </pc:sldChg>
      <pc:sldChg chg="modSp">
        <pc:chgData name="Suzanne Brown" userId="fe2d914d0cbfbce2" providerId="LiveId" clId="{C4DDC4E7-CF23-4BD5-8BD0-9920A275992E}" dt="2017-09-25T15:09:52.431" v="464" actId="20577"/>
        <pc:sldMkLst>
          <pc:docMk/>
          <pc:sldMk cId="2438366626" sldId="267"/>
        </pc:sldMkLst>
        <pc:spChg chg="mod">
          <ac:chgData name="Suzanne Brown" userId="fe2d914d0cbfbce2" providerId="LiveId" clId="{C4DDC4E7-CF23-4BD5-8BD0-9920A275992E}" dt="2017-09-25T15:09:52.431" v="464" actId="20577"/>
          <ac:spMkLst>
            <pc:docMk/>
            <pc:sldMk cId="2438366626" sldId="267"/>
            <ac:spMk id="3" creationId="{00000000-0000-0000-0000-000000000000}"/>
          </ac:spMkLst>
        </pc:spChg>
      </pc:sldChg>
      <pc:sldChg chg="modSp modAnim">
        <pc:chgData name="Suzanne Brown" userId="fe2d914d0cbfbce2" providerId="LiveId" clId="{C4DDC4E7-CF23-4BD5-8BD0-9920A275992E}" dt="2017-09-25T15:13:56.907" v="763" actId="113"/>
        <pc:sldMkLst>
          <pc:docMk/>
          <pc:sldMk cId="2717801836" sldId="269"/>
        </pc:sldMkLst>
        <pc:spChg chg="mod">
          <ac:chgData name="Suzanne Brown" userId="fe2d914d0cbfbce2" providerId="LiveId" clId="{C4DDC4E7-CF23-4BD5-8BD0-9920A275992E}" dt="2017-09-25T15:11:49.115" v="663" actId="20577"/>
          <ac:spMkLst>
            <pc:docMk/>
            <pc:sldMk cId="2717801836" sldId="269"/>
            <ac:spMk id="2" creationId="{00000000-0000-0000-0000-000000000000}"/>
          </ac:spMkLst>
        </pc:spChg>
        <pc:spChg chg="mod">
          <ac:chgData name="Suzanne Brown" userId="fe2d914d0cbfbce2" providerId="LiveId" clId="{C4DDC4E7-CF23-4BD5-8BD0-9920A275992E}" dt="2017-09-25T15:12:09.726" v="698" actId="113"/>
          <ac:spMkLst>
            <pc:docMk/>
            <pc:sldMk cId="2717801836" sldId="269"/>
            <ac:spMk id="3" creationId="{00000000-0000-0000-0000-000000000000}"/>
          </ac:spMkLst>
        </pc:spChg>
        <pc:spChg chg="mod">
          <ac:chgData name="Suzanne Brown" userId="fe2d914d0cbfbce2" providerId="LiveId" clId="{C4DDC4E7-CF23-4BD5-8BD0-9920A275992E}" dt="2017-09-25T15:13:48.476" v="761" actId="113"/>
          <ac:spMkLst>
            <pc:docMk/>
            <pc:sldMk cId="2717801836" sldId="269"/>
            <ac:spMk id="4" creationId="{28E3CF37-5DF7-4EA8-9D77-E731030CDFBA}"/>
          </ac:spMkLst>
        </pc:spChg>
        <pc:spChg chg="mod">
          <ac:chgData name="Suzanne Brown" userId="fe2d914d0cbfbce2" providerId="LiveId" clId="{C4DDC4E7-CF23-4BD5-8BD0-9920A275992E}" dt="2017-09-25T15:12:14.059" v="707" actId="113"/>
          <ac:spMkLst>
            <pc:docMk/>
            <pc:sldMk cId="2717801836" sldId="269"/>
            <ac:spMk id="5" creationId="{5EE9FB12-D7F1-4F83-ACEC-0AA0F3EC582D}"/>
          </ac:spMkLst>
        </pc:spChg>
        <pc:spChg chg="mod">
          <ac:chgData name="Suzanne Brown" userId="fe2d914d0cbfbce2" providerId="LiveId" clId="{C4DDC4E7-CF23-4BD5-8BD0-9920A275992E}" dt="2017-09-25T15:13:52.716" v="762" actId="113"/>
          <ac:spMkLst>
            <pc:docMk/>
            <pc:sldMk cId="2717801836" sldId="269"/>
            <ac:spMk id="6" creationId="{759A41EB-A677-4081-9461-F029226E5039}"/>
          </ac:spMkLst>
        </pc:spChg>
        <pc:spChg chg="mod">
          <ac:chgData name="Suzanne Brown" userId="fe2d914d0cbfbce2" providerId="LiveId" clId="{C4DDC4E7-CF23-4BD5-8BD0-9920A275992E}" dt="2017-09-25T15:12:18.331" v="716" actId="113"/>
          <ac:spMkLst>
            <pc:docMk/>
            <pc:sldMk cId="2717801836" sldId="269"/>
            <ac:spMk id="7" creationId="{8CACA733-EB71-40B7-A306-1ABD762CE847}"/>
          </ac:spMkLst>
        </pc:spChg>
        <pc:spChg chg="mod">
          <ac:chgData name="Suzanne Brown" userId="fe2d914d0cbfbce2" providerId="LiveId" clId="{C4DDC4E7-CF23-4BD5-8BD0-9920A275992E}" dt="2017-09-25T15:13:56.907" v="763" actId="113"/>
          <ac:spMkLst>
            <pc:docMk/>
            <pc:sldMk cId="2717801836" sldId="269"/>
            <ac:spMk id="8" creationId="{3E6497F9-92AE-4306-9305-F28187B1A3D7}"/>
          </ac:spMkLst>
        </pc:spChg>
      </pc:sldChg>
      <pc:sldChg chg="del">
        <pc:chgData name="Suzanne Brown" userId="fe2d914d0cbfbce2" providerId="LiveId" clId="{C4DDC4E7-CF23-4BD5-8BD0-9920A275992E}" dt="2017-09-25T01:33:47.504" v="74" actId="2696"/>
        <pc:sldMkLst>
          <pc:docMk/>
          <pc:sldMk cId="1376467931" sldId="270"/>
        </pc:sldMkLst>
      </pc:sldChg>
      <pc:sldChg chg="del ord">
        <pc:chgData name="Suzanne Brown" userId="fe2d914d0cbfbce2" providerId="LiveId" clId="{C4DDC4E7-CF23-4BD5-8BD0-9920A275992E}" dt="2017-09-25T01:32:42.285" v="1" actId="2696"/>
        <pc:sldMkLst>
          <pc:docMk/>
          <pc:sldMk cId="2340608906" sldId="271"/>
        </pc:sldMkLst>
      </pc:sldChg>
      <pc:sldChg chg="del">
        <pc:chgData name="Suzanne Brown" userId="fe2d914d0cbfbce2" providerId="LiveId" clId="{C4DDC4E7-CF23-4BD5-8BD0-9920A275992E}" dt="2017-09-25T15:05:43.471" v="134" actId="2696"/>
        <pc:sldMkLst>
          <pc:docMk/>
          <pc:sldMk cId="1386819925" sldId="272"/>
        </pc:sldMkLst>
      </pc:sldChg>
      <pc:sldChg chg="del">
        <pc:chgData name="Suzanne Brown" userId="fe2d914d0cbfbce2" providerId="LiveId" clId="{C4DDC4E7-CF23-4BD5-8BD0-9920A275992E}" dt="2017-09-25T15:05:45.391" v="135" actId="2696"/>
        <pc:sldMkLst>
          <pc:docMk/>
          <pc:sldMk cId="3193749773" sldId="273"/>
        </pc:sldMkLst>
      </pc:sldChg>
      <pc:sldChg chg="del">
        <pc:chgData name="Suzanne Brown" userId="fe2d914d0cbfbce2" providerId="LiveId" clId="{C4DDC4E7-CF23-4BD5-8BD0-9920A275992E}" dt="2017-09-25T15:05:47.903" v="136" actId="2696"/>
        <pc:sldMkLst>
          <pc:docMk/>
          <pc:sldMk cId="486095393" sldId="276"/>
        </pc:sldMkLst>
      </pc:sldChg>
      <pc:sldChg chg="modSp add modAnim modNotesTx">
        <pc:chgData name="Suzanne Brown" userId="fe2d914d0cbfbce2" providerId="LiveId" clId="{C4DDC4E7-CF23-4BD5-8BD0-9920A275992E}" dt="2017-09-26T01:44:46.072" v="767" actId="6549"/>
        <pc:sldMkLst>
          <pc:docMk/>
          <pc:sldMk cId="3793888860" sldId="277"/>
        </pc:sldMkLst>
        <pc:spChg chg="mod">
          <ac:chgData name="Suzanne Brown" userId="fe2d914d0cbfbce2" providerId="LiveId" clId="{C4DDC4E7-CF23-4BD5-8BD0-9920A275992E}" dt="2017-09-25T01:34:56.670" v="88" actId="20577"/>
          <ac:spMkLst>
            <pc:docMk/>
            <pc:sldMk cId="3793888860" sldId="277"/>
            <ac:spMk id="2" creationId="{00000000-0000-0000-0000-000000000000}"/>
          </ac:spMkLst>
        </pc:spChg>
        <pc:spChg chg="mod">
          <ac:chgData name="Suzanne Brown" userId="fe2d914d0cbfbce2" providerId="LiveId" clId="{C4DDC4E7-CF23-4BD5-8BD0-9920A275992E}" dt="2017-09-25T01:34:45.789" v="80" actId="20577"/>
          <ac:spMkLst>
            <pc:docMk/>
            <pc:sldMk cId="3793888860" sldId="277"/>
            <ac:spMk id="3" creationId="{00000000-0000-0000-0000-000000000000}"/>
          </ac:spMkLst>
        </pc:spChg>
      </pc:sldChg>
      <pc:sldChg chg="modSp add modAnim modNotesTx">
        <pc:chgData name="Suzanne Brown" userId="fe2d914d0cbfbce2" providerId="LiveId" clId="{C4DDC4E7-CF23-4BD5-8BD0-9920A275992E}" dt="2017-09-26T01:44:52.967" v="768" actId="6549"/>
        <pc:sldMkLst>
          <pc:docMk/>
          <pc:sldMk cId="2665731307" sldId="278"/>
        </pc:sldMkLst>
        <pc:spChg chg="mod">
          <ac:chgData name="Suzanne Brown" userId="fe2d914d0cbfbce2" providerId="LiveId" clId="{C4DDC4E7-CF23-4BD5-8BD0-9920A275992E}" dt="2017-09-25T01:35:34.162" v="92"/>
          <ac:spMkLst>
            <pc:docMk/>
            <pc:sldMk cId="2665731307" sldId="278"/>
            <ac:spMk id="2" creationId="{00000000-0000-0000-0000-000000000000}"/>
          </ac:spMkLst>
        </pc:spChg>
        <pc:spChg chg="mod">
          <ac:chgData name="Suzanne Brown" userId="fe2d914d0cbfbce2" providerId="LiveId" clId="{C4DDC4E7-CF23-4BD5-8BD0-9920A275992E}" dt="2017-09-25T01:37:44.795" v="105"/>
          <ac:spMkLst>
            <pc:docMk/>
            <pc:sldMk cId="2665731307" sldId="278"/>
            <ac:spMk id="3" creationId="{00000000-0000-0000-0000-000000000000}"/>
          </ac:spMkLst>
        </pc:spChg>
      </pc:sldChg>
      <pc:sldChg chg="modSp add modAnim modNotesTx">
        <pc:chgData name="Suzanne Brown" userId="fe2d914d0cbfbce2" providerId="LiveId" clId="{C4DDC4E7-CF23-4BD5-8BD0-9920A275992E}" dt="2017-09-26T01:45:00.017" v="769" actId="6549"/>
        <pc:sldMkLst>
          <pc:docMk/>
          <pc:sldMk cId="477851618" sldId="279"/>
        </pc:sldMkLst>
        <pc:spChg chg="mod">
          <ac:chgData name="Suzanne Brown" userId="fe2d914d0cbfbce2" providerId="LiveId" clId="{C4DDC4E7-CF23-4BD5-8BD0-9920A275992E}" dt="2017-09-25T01:36:27.259" v="96"/>
          <ac:spMkLst>
            <pc:docMk/>
            <pc:sldMk cId="477851618" sldId="279"/>
            <ac:spMk id="2" creationId="{00000000-0000-0000-0000-000000000000}"/>
          </ac:spMkLst>
        </pc:spChg>
        <pc:spChg chg="mod">
          <ac:chgData name="Suzanne Brown" userId="fe2d914d0cbfbce2" providerId="LiveId" clId="{C4DDC4E7-CF23-4BD5-8BD0-9920A275992E}" dt="2017-09-25T01:37:51.877" v="106"/>
          <ac:spMkLst>
            <pc:docMk/>
            <pc:sldMk cId="477851618" sldId="279"/>
            <ac:spMk id="3" creationId="{00000000-0000-0000-0000-000000000000}"/>
          </ac:spMkLst>
        </pc:spChg>
      </pc:sldChg>
      <pc:sldChg chg="addSp delSp modSp add modAnim modNotesTx">
        <pc:chgData name="Suzanne Brown" userId="fe2d914d0cbfbce2" providerId="LiveId" clId="{C4DDC4E7-CF23-4BD5-8BD0-9920A275992E}" dt="2017-09-26T01:45:08.149" v="770" actId="6549"/>
        <pc:sldMkLst>
          <pc:docMk/>
          <pc:sldMk cId="3735815750" sldId="280"/>
        </pc:sldMkLst>
        <pc:spChg chg="mod">
          <ac:chgData name="Suzanne Brown" userId="fe2d914d0cbfbce2" providerId="LiveId" clId="{C4DDC4E7-CF23-4BD5-8BD0-9920A275992E}" dt="2017-09-25T01:37:22.331" v="104"/>
          <ac:spMkLst>
            <pc:docMk/>
            <pc:sldMk cId="3735815750" sldId="280"/>
            <ac:spMk id="2" creationId="{00000000-0000-0000-0000-000000000000}"/>
          </ac:spMkLst>
        </pc:spChg>
        <pc:spChg chg="mod">
          <ac:chgData name="Suzanne Brown" userId="fe2d914d0cbfbce2" providerId="LiveId" clId="{C4DDC4E7-CF23-4BD5-8BD0-9920A275992E}" dt="2017-09-25T01:37:57.648" v="107"/>
          <ac:spMkLst>
            <pc:docMk/>
            <pc:sldMk cId="3735815750" sldId="280"/>
            <ac:spMk id="3" creationId="{00000000-0000-0000-0000-000000000000}"/>
          </ac:spMkLst>
        </pc:spChg>
        <pc:picChg chg="add del">
          <ac:chgData name="Suzanne Brown" userId="fe2d914d0cbfbce2" providerId="LiveId" clId="{C4DDC4E7-CF23-4BD5-8BD0-9920A275992E}" dt="2017-09-25T01:37:05.403" v="101" actId="478"/>
          <ac:picMkLst>
            <pc:docMk/>
            <pc:sldMk cId="3735815750" sldId="280"/>
            <ac:picMk id="4" creationId="{6B25B533-CEE1-4436-9003-4CAB0532184C}"/>
          </ac:picMkLst>
        </pc:picChg>
      </pc:sldChg>
      <pc:sldChg chg="modSp add modAnim modNotesTx">
        <pc:chgData name="Suzanne Brown" userId="fe2d914d0cbfbce2" providerId="LiveId" clId="{C4DDC4E7-CF23-4BD5-8BD0-9920A275992E}" dt="2017-09-26T01:45:15.975" v="771" actId="6549"/>
        <pc:sldMkLst>
          <pc:docMk/>
          <pc:sldMk cId="1566872987" sldId="281"/>
        </pc:sldMkLst>
        <pc:spChg chg="mod">
          <ac:chgData name="Suzanne Brown" userId="fe2d914d0cbfbce2" providerId="LiveId" clId="{C4DDC4E7-CF23-4BD5-8BD0-9920A275992E}" dt="2017-09-25T15:02:58.853" v="111"/>
          <ac:spMkLst>
            <pc:docMk/>
            <pc:sldMk cId="1566872987" sldId="281"/>
            <ac:spMk id="2" creationId="{00000000-0000-0000-0000-000000000000}"/>
          </ac:spMkLst>
        </pc:spChg>
        <pc:spChg chg="mod">
          <ac:chgData name="Suzanne Brown" userId="fe2d914d0cbfbce2" providerId="LiveId" clId="{C4DDC4E7-CF23-4BD5-8BD0-9920A275992E}" dt="2017-09-25T15:02:55.510" v="110"/>
          <ac:spMkLst>
            <pc:docMk/>
            <pc:sldMk cId="1566872987" sldId="281"/>
            <ac:spMk id="3" creationId="{00000000-0000-0000-0000-000000000000}"/>
          </ac:spMkLst>
        </pc:spChg>
      </pc:sldChg>
      <pc:sldChg chg="modSp add modAnim modNotesTx">
        <pc:chgData name="Suzanne Brown" userId="fe2d914d0cbfbce2" providerId="LiveId" clId="{C4DDC4E7-CF23-4BD5-8BD0-9920A275992E}" dt="2017-09-26T01:45:23.154" v="772" actId="6549"/>
        <pc:sldMkLst>
          <pc:docMk/>
          <pc:sldMk cId="2811822040" sldId="282"/>
        </pc:sldMkLst>
        <pc:spChg chg="mod">
          <ac:chgData name="Suzanne Brown" userId="fe2d914d0cbfbce2" providerId="LiveId" clId="{C4DDC4E7-CF23-4BD5-8BD0-9920A275992E}" dt="2017-09-25T15:04:06.169" v="119"/>
          <ac:spMkLst>
            <pc:docMk/>
            <pc:sldMk cId="2811822040" sldId="282"/>
            <ac:spMk id="2" creationId="{00000000-0000-0000-0000-000000000000}"/>
          </ac:spMkLst>
        </pc:spChg>
        <pc:spChg chg="mod">
          <ac:chgData name="Suzanne Brown" userId="fe2d914d0cbfbce2" providerId="LiveId" clId="{C4DDC4E7-CF23-4BD5-8BD0-9920A275992E}" dt="2017-09-25T15:04:02.964" v="118"/>
          <ac:spMkLst>
            <pc:docMk/>
            <pc:sldMk cId="2811822040" sldId="282"/>
            <ac:spMk id="3" creationId="{00000000-0000-0000-0000-000000000000}"/>
          </ac:spMkLst>
        </pc:spChg>
      </pc:sldChg>
      <pc:sldChg chg="modSp add modAnim modNotesTx">
        <pc:chgData name="Suzanne Brown" userId="fe2d914d0cbfbce2" providerId="LiveId" clId="{C4DDC4E7-CF23-4BD5-8BD0-9920A275992E}" dt="2017-09-26T01:45:31.857" v="773" actId="6549"/>
        <pc:sldMkLst>
          <pc:docMk/>
          <pc:sldMk cId="2900541403" sldId="283"/>
        </pc:sldMkLst>
        <pc:spChg chg="mod">
          <ac:chgData name="Suzanne Brown" userId="fe2d914d0cbfbce2" providerId="LiveId" clId="{C4DDC4E7-CF23-4BD5-8BD0-9920A275992E}" dt="2017-09-25T15:04:57.024" v="128" actId="20577"/>
          <ac:spMkLst>
            <pc:docMk/>
            <pc:sldMk cId="2900541403" sldId="283"/>
            <ac:spMk id="2" creationId="{00000000-0000-0000-0000-000000000000}"/>
          </ac:spMkLst>
        </pc:spChg>
        <pc:spChg chg="mod">
          <ac:chgData name="Suzanne Brown" userId="fe2d914d0cbfbce2" providerId="LiveId" clId="{C4DDC4E7-CF23-4BD5-8BD0-9920A275992E}" dt="2017-09-25T15:05:03.525" v="129"/>
          <ac:spMkLst>
            <pc:docMk/>
            <pc:sldMk cId="2900541403" sldId="283"/>
            <ac:spMk id="3" creationId="{00000000-0000-0000-0000-000000000000}"/>
          </ac:spMkLst>
        </pc:spChg>
      </pc:sldChg>
      <pc:sldChg chg="addSp delSp modSp add">
        <pc:chgData name="Suzanne Brown" userId="fe2d914d0cbfbce2" providerId="LiveId" clId="{C4DDC4E7-CF23-4BD5-8BD0-9920A275992E}" dt="2017-09-25T15:06:40.763" v="223" actId="20577"/>
        <pc:sldMkLst>
          <pc:docMk/>
          <pc:sldMk cId="1778340049" sldId="284"/>
        </pc:sldMkLst>
        <pc:spChg chg="del">
          <ac:chgData name="Suzanne Brown" userId="fe2d914d0cbfbce2" providerId="LiveId" clId="{C4DDC4E7-CF23-4BD5-8BD0-9920A275992E}" dt="2017-09-25T15:06:22.058" v="138" actId="20577"/>
          <ac:spMkLst>
            <pc:docMk/>
            <pc:sldMk cId="1778340049" sldId="284"/>
            <ac:spMk id="2" creationId="{DBA2F500-2218-4957-A2A0-3818E0E52683}"/>
          </ac:spMkLst>
        </pc:spChg>
        <pc:spChg chg="del">
          <ac:chgData name="Suzanne Brown" userId="fe2d914d0cbfbce2" providerId="LiveId" clId="{C4DDC4E7-CF23-4BD5-8BD0-9920A275992E}" dt="2017-09-25T15:06:22.058" v="138" actId="20577"/>
          <ac:spMkLst>
            <pc:docMk/>
            <pc:sldMk cId="1778340049" sldId="284"/>
            <ac:spMk id="3" creationId="{A2874CB5-1E13-45E6-9169-FDB8A0E19790}"/>
          </ac:spMkLst>
        </pc:spChg>
        <pc:spChg chg="add mod">
          <ac:chgData name="Suzanne Brown" userId="fe2d914d0cbfbce2" providerId="LiveId" clId="{C4DDC4E7-CF23-4BD5-8BD0-9920A275992E}" dt="2017-09-25T15:06:33.816" v="185" actId="20577"/>
          <ac:spMkLst>
            <pc:docMk/>
            <pc:sldMk cId="1778340049" sldId="284"/>
            <ac:spMk id="4" creationId="{957969E6-DD90-46DD-9998-DEC6521FC07E}"/>
          </ac:spMkLst>
        </pc:spChg>
        <pc:spChg chg="add mod">
          <ac:chgData name="Suzanne Brown" userId="fe2d914d0cbfbce2" providerId="LiveId" clId="{C4DDC4E7-CF23-4BD5-8BD0-9920A275992E}" dt="2017-09-25T15:06:40.763" v="223" actId="20577"/>
          <ac:spMkLst>
            <pc:docMk/>
            <pc:sldMk cId="1778340049" sldId="284"/>
            <ac:spMk id="5" creationId="{B480D7CD-EEF3-4FB3-9501-F65810836F7D}"/>
          </ac:spMkLst>
        </pc:spChg>
      </pc:sldChg>
      <pc:sldChg chg="modSp add ord modAnim">
        <pc:chgData name="Suzanne Brown" userId="fe2d914d0cbfbce2" providerId="LiveId" clId="{C4DDC4E7-CF23-4BD5-8BD0-9920A275992E}" dt="2017-09-25T15:06:59.587" v="228"/>
        <pc:sldMkLst>
          <pc:docMk/>
          <pc:sldMk cId="481969109" sldId="285"/>
        </pc:sldMkLst>
        <pc:spChg chg="mod">
          <ac:chgData name="Suzanne Brown" userId="fe2d914d0cbfbce2" providerId="LiveId" clId="{C4DDC4E7-CF23-4BD5-8BD0-9920A275992E}" dt="2017-09-25T15:06:59.587" v="228"/>
          <ac:spMkLst>
            <pc:docMk/>
            <pc:sldMk cId="481969109" sldId="285"/>
            <ac:spMk id="2" creationId="{00000000-0000-0000-0000-000000000000}"/>
          </ac:spMkLst>
        </pc:spChg>
        <pc:spChg chg="mod">
          <ac:chgData name="Suzanne Brown" userId="fe2d914d0cbfbce2" providerId="LiveId" clId="{C4DDC4E7-CF23-4BD5-8BD0-9920A275992E}" dt="2017-09-25T15:06:56.303" v="227"/>
          <ac:spMkLst>
            <pc:docMk/>
            <pc:sldMk cId="481969109" sldId="285"/>
            <ac:spMk id="3" creationId="{00000000-0000-0000-0000-000000000000}"/>
          </ac:spMkLst>
        </pc:spChg>
      </pc:sldChg>
      <pc:sldChg chg="modSp add modAnim modNotesTx">
        <pc:chgData name="Suzanne Brown" userId="fe2d914d0cbfbce2" providerId="LiveId" clId="{C4DDC4E7-CF23-4BD5-8BD0-9920A275992E}" dt="2017-09-26T01:46:01.832" v="774" actId="6549"/>
        <pc:sldMkLst>
          <pc:docMk/>
          <pc:sldMk cId="157911074" sldId="286"/>
        </pc:sldMkLst>
        <pc:spChg chg="mod">
          <ac:chgData name="Suzanne Brown" userId="fe2d914d0cbfbce2" providerId="LiveId" clId="{C4DDC4E7-CF23-4BD5-8BD0-9920A275992E}" dt="2017-09-25T15:07:37.186" v="248" actId="20577"/>
          <ac:spMkLst>
            <pc:docMk/>
            <pc:sldMk cId="157911074" sldId="286"/>
            <ac:spMk id="2" creationId="{00000000-0000-0000-0000-000000000000}"/>
          </ac:spMkLst>
        </pc:spChg>
        <pc:spChg chg="mod">
          <ac:chgData name="Suzanne Brown" userId="fe2d914d0cbfbce2" providerId="LiveId" clId="{C4DDC4E7-CF23-4BD5-8BD0-9920A275992E}" dt="2017-09-25T15:07:26.218" v="232" actId="20577"/>
          <ac:spMkLst>
            <pc:docMk/>
            <pc:sldMk cId="157911074" sldId="286"/>
            <ac:spMk id="3" creationId="{00000000-0000-0000-0000-000000000000}"/>
          </ac:spMkLst>
        </pc:spChg>
      </pc:sldChg>
      <pc:sldChg chg="addSp delSp modSp add modAnim modNotesTx">
        <pc:chgData name="Suzanne Brown" userId="fe2d914d0cbfbce2" providerId="LiveId" clId="{C4DDC4E7-CF23-4BD5-8BD0-9920A275992E}" dt="2017-09-26T01:46:17.052" v="776" actId="6549"/>
        <pc:sldMkLst>
          <pc:docMk/>
          <pc:sldMk cId="3950304185" sldId="287"/>
        </pc:sldMkLst>
        <pc:spChg chg="mod">
          <ac:chgData name="Suzanne Brown" userId="fe2d914d0cbfbce2" providerId="LiveId" clId="{C4DDC4E7-CF23-4BD5-8BD0-9920A275992E}" dt="2017-09-25T15:08:19.046" v="258" actId="20577"/>
          <ac:spMkLst>
            <pc:docMk/>
            <pc:sldMk cId="3950304185" sldId="287"/>
            <ac:spMk id="2" creationId="{00000000-0000-0000-0000-000000000000}"/>
          </ac:spMkLst>
        </pc:spChg>
        <pc:spChg chg="mod">
          <ac:chgData name="Suzanne Brown" userId="fe2d914d0cbfbce2" providerId="LiveId" clId="{C4DDC4E7-CF23-4BD5-8BD0-9920A275992E}" dt="2017-09-25T15:08:12.112" v="251"/>
          <ac:spMkLst>
            <pc:docMk/>
            <pc:sldMk cId="3950304185" sldId="287"/>
            <ac:spMk id="3" creationId="{00000000-0000-0000-0000-000000000000}"/>
          </ac:spMkLst>
        </pc:spChg>
        <pc:spChg chg="add del">
          <ac:chgData name="Suzanne Brown" userId="fe2d914d0cbfbce2" providerId="LiveId" clId="{C4DDC4E7-CF23-4BD5-8BD0-9920A275992E}" dt="2017-09-26T01:46:11.662" v="775" actId="478"/>
          <ac:spMkLst>
            <pc:docMk/>
            <pc:sldMk cId="3950304185" sldId="287"/>
            <ac:spMk id="4" creationId="{8AE89063-C7EA-473D-9004-5AB4E8B9E20F}"/>
          </ac:spMkLst>
        </pc:spChg>
      </pc:sldChg>
      <pc:sldChg chg="modSp add">
        <pc:chgData name="Suzanne Brown" userId="fe2d914d0cbfbce2" providerId="LiveId" clId="{C4DDC4E7-CF23-4BD5-8BD0-9920A275992E}" dt="2017-09-25T15:11:39.184" v="642" actId="20577"/>
        <pc:sldMkLst>
          <pc:docMk/>
          <pc:sldMk cId="74375786" sldId="288"/>
        </pc:sldMkLst>
        <pc:spChg chg="mod">
          <ac:chgData name="Suzanne Brown" userId="fe2d914d0cbfbce2" providerId="LiveId" clId="{C4DDC4E7-CF23-4BD5-8BD0-9920A275992E}" dt="2017-09-25T15:11:26.834" v="600" actId="20577"/>
          <ac:spMkLst>
            <pc:docMk/>
            <pc:sldMk cId="74375786" sldId="288"/>
            <ac:spMk id="4" creationId="{957969E6-DD90-46DD-9998-DEC6521FC07E}"/>
          </ac:spMkLst>
        </pc:spChg>
        <pc:spChg chg="mod">
          <ac:chgData name="Suzanne Brown" userId="fe2d914d0cbfbce2" providerId="LiveId" clId="{C4DDC4E7-CF23-4BD5-8BD0-9920A275992E}" dt="2017-09-25T15:11:39.184" v="642" actId="20577"/>
          <ac:spMkLst>
            <pc:docMk/>
            <pc:sldMk cId="74375786" sldId="288"/>
            <ac:spMk id="5" creationId="{B480D7CD-EEF3-4FB3-9501-F65810836F7D}"/>
          </ac:spMkLst>
        </pc:spChg>
      </pc:sldChg>
      <pc:sldChg chg="add del">
        <pc:chgData name="Suzanne Brown" userId="fe2d914d0cbfbce2" providerId="LiveId" clId="{C4DDC4E7-CF23-4BD5-8BD0-9920A275992E}" dt="2017-09-25T15:10:27.884" v="467" actId="2696"/>
        <pc:sldMkLst>
          <pc:docMk/>
          <pc:sldMk cId="705069535" sldId="288"/>
        </pc:sldMkLst>
      </pc:sldChg>
      <pc:sldChg chg="add">
        <pc:chgData name="Suzanne Brown" userId="fe2d914d0cbfbce2" providerId="LiveId" clId="{C4DDC4E7-CF23-4BD5-8BD0-9920A275992E}" dt="2017-09-25T15:11:13.512" v="545"/>
        <pc:sldMkLst>
          <pc:docMk/>
          <pc:sldMk cId="850325061" sldId="289"/>
        </pc:sldMkLst>
      </pc:sldChg>
      <pc:sldChg chg="addSp delSp modSp add ord delAnim">
        <pc:chgData name="Suzanne Brown" userId="fe2d914d0cbfbce2" providerId="LiveId" clId="{C4DDC4E7-CF23-4BD5-8BD0-9920A275992E}" dt="2017-09-25T15:14:00.515" v="764"/>
        <pc:sldMkLst>
          <pc:docMk/>
          <pc:sldMk cId="1788231282" sldId="290"/>
        </pc:sldMkLst>
        <pc:spChg chg="mod">
          <ac:chgData name="Suzanne Brown" userId="fe2d914d0cbfbce2" providerId="LiveId" clId="{C4DDC4E7-CF23-4BD5-8BD0-9920A275992E}" dt="2017-09-25T15:12:58.789" v="721" actId="20577"/>
          <ac:spMkLst>
            <pc:docMk/>
            <pc:sldMk cId="1788231282" sldId="290"/>
            <ac:spMk id="2" creationId="{00000000-0000-0000-0000-000000000000}"/>
          </ac:spMkLst>
        </pc:spChg>
        <pc:spChg chg="del">
          <ac:chgData name="Suzanne Brown" userId="fe2d914d0cbfbce2" providerId="LiveId" clId="{C4DDC4E7-CF23-4BD5-8BD0-9920A275992E}" dt="2017-09-25T15:13:11.711" v="730" actId="478"/>
          <ac:spMkLst>
            <pc:docMk/>
            <pc:sldMk cId="1788231282" sldId="290"/>
            <ac:spMk id="4" creationId="{28E3CF37-5DF7-4EA8-9D77-E731030CDFBA}"/>
          </ac:spMkLst>
        </pc:spChg>
        <pc:spChg chg="del">
          <ac:chgData name="Suzanne Brown" userId="fe2d914d0cbfbce2" providerId="LiveId" clId="{C4DDC4E7-CF23-4BD5-8BD0-9920A275992E}" dt="2017-09-25T15:13:32.790" v="759" actId="478"/>
          <ac:spMkLst>
            <pc:docMk/>
            <pc:sldMk cId="1788231282" sldId="290"/>
            <ac:spMk id="5" creationId="{5EE9FB12-D7F1-4F83-ACEC-0AA0F3EC582D}"/>
          </ac:spMkLst>
        </pc:spChg>
        <pc:spChg chg="del">
          <ac:chgData name="Suzanne Brown" userId="fe2d914d0cbfbce2" providerId="LiveId" clId="{C4DDC4E7-CF23-4BD5-8BD0-9920A275992E}" dt="2017-09-25T15:13:05.225" v="722" actId="478"/>
          <ac:spMkLst>
            <pc:docMk/>
            <pc:sldMk cId="1788231282" sldId="290"/>
            <ac:spMk id="6" creationId="{759A41EB-A677-4081-9461-F029226E5039}"/>
          </ac:spMkLst>
        </pc:spChg>
        <pc:spChg chg="del">
          <ac:chgData name="Suzanne Brown" userId="fe2d914d0cbfbce2" providerId="LiveId" clId="{C4DDC4E7-CF23-4BD5-8BD0-9920A275992E}" dt="2017-09-25T15:13:40.419" v="760" actId="478"/>
          <ac:spMkLst>
            <pc:docMk/>
            <pc:sldMk cId="1788231282" sldId="290"/>
            <ac:spMk id="7" creationId="{8CACA733-EB71-40B7-A306-1ABD762CE847}"/>
          </ac:spMkLst>
        </pc:spChg>
        <pc:spChg chg="del mod">
          <ac:chgData name="Suzanne Brown" userId="fe2d914d0cbfbce2" providerId="LiveId" clId="{C4DDC4E7-CF23-4BD5-8BD0-9920A275992E}" dt="2017-09-25T15:13:17.938" v="732" actId="478"/>
          <ac:spMkLst>
            <pc:docMk/>
            <pc:sldMk cId="1788231282" sldId="290"/>
            <ac:spMk id="8" creationId="{3E6497F9-92AE-4306-9305-F28187B1A3D7}"/>
          </ac:spMkLst>
        </pc:spChg>
        <pc:spChg chg="add mod">
          <ac:chgData name="Suzanne Brown" userId="fe2d914d0cbfbce2" providerId="LiveId" clId="{C4DDC4E7-CF23-4BD5-8BD0-9920A275992E}" dt="2017-09-25T15:13:09.256" v="729" actId="20577"/>
          <ac:spMkLst>
            <pc:docMk/>
            <pc:sldMk cId="1788231282" sldId="290"/>
            <ac:spMk id="9" creationId="{C6931E22-8153-44D9-BC53-1B2033E48EF3}"/>
          </ac:spMkLst>
        </pc:spChg>
        <pc:spChg chg="add mod">
          <ac:chgData name="Suzanne Brown" userId="fe2d914d0cbfbce2" providerId="LiveId" clId="{C4DDC4E7-CF23-4BD5-8BD0-9920A275992E}" dt="2017-09-25T15:13:27.173" v="758" actId="20577"/>
          <ac:spMkLst>
            <pc:docMk/>
            <pc:sldMk cId="1788231282" sldId="290"/>
            <ac:spMk id="10" creationId="{A0BE9195-AA9B-4DDF-9423-78EBB5629AC2}"/>
          </ac:spMkLst>
        </pc:spChg>
        <pc:spChg chg="add mod">
          <ac:chgData name="Suzanne Brown" userId="fe2d914d0cbfbce2" providerId="LiveId" clId="{C4DDC4E7-CF23-4BD5-8BD0-9920A275992E}" dt="2017-09-25T15:12:52.777" v="719"/>
          <ac:spMkLst>
            <pc:docMk/>
            <pc:sldMk cId="1788231282" sldId="290"/>
            <ac:spMk id="11" creationId="{35E861A8-3ECE-4FC6-A41B-FD194995379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8D43DFC-42DA-4077-962A-C76A72E083F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2F558AB-D736-4331-AE0E-A9DC45B0C50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2EBF6B-40DA-458E-A3C3-E4ACB51C3B37}" type="datetimeFigureOut">
              <a:rPr lang="en-US" smtClean="0"/>
              <a:t>2/14/2021</a:t>
            </a:fld>
            <a:endParaRPr lang="en-US"/>
          </a:p>
        </p:txBody>
      </p:sp>
      <p:sp>
        <p:nvSpPr>
          <p:cNvPr id="4" name="Footer Placeholder 3">
            <a:extLst>
              <a:ext uri="{FF2B5EF4-FFF2-40B4-BE49-F238E27FC236}">
                <a16:creationId xmlns:a16="http://schemas.microsoft.com/office/drawing/2014/main" id="{52560073-3C0C-4219-B91D-68A9B6D9AB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881C429-2321-42CE-AEFC-353ECDBB25B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E090AA-1D7C-4E11-83E3-A04CAC997C39}" type="slidenum">
              <a:rPr lang="en-US" smtClean="0"/>
              <a:t>‹#›</a:t>
            </a:fld>
            <a:endParaRPr lang="en-US"/>
          </a:p>
        </p:txBody>
      </p:sp>
    </p:spTree>
    <p:extLst>
      <p:ext uri="{BB962C8B-B14F-4D97-AF65-F5344CB8AC3E}">
        <p14:creationId xmlns:p14="http://schemas.microsoft.com/office/powerpoint/2010/main" val="1801468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C1D2D5-BA75-4882-8709-4498C0D9A7C2}" type="datetimeFigureOut">
              <a:rPr lang="en-US" smtClean="0"/>
              <a:t>2/14/2021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00604D-BBEA-4A7D-9090-F12E5C10B136}" type="slidenum">
              <a:rPr lang="en-US" smtClean="0"/>
              <a:t>‹#›</a:t>
            </a:fld>
            <a:endParaRPr lang="en-US"/>
          </a:p>
        </p:txBody>
      </p:sp>
    </p:spTree>
    <p:extLst>
      <p:ext uri="{BB962C8B-B14F-4D97-AF65-F5344CB8AC3E}">
        <p14:creationId xmlns:p14="http://schemas.microsoft.com/office/powerpoint/2010/main" val="1947738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00604D-BBEA-4A7D-9090-F12E5C10B136}" type="slidenum">
              <a:rPr lang="en-US" smtClean="0"/>
              <a:t>3</a:t>
            </a:fld>
            <a:endParaRPr lang="en-US"/>
          </a:p>
        </p:txBody>
      </p:sp>
    </p:spTree>
    <p:extLst>
      <p:ext uri="{BB962C8B-B14F-4D97-AF65-F5344CB8AC3E}">
        <p14:creationId xmlns:p14="http://schemas.microsoft.com/office/powerpoint/2010/main" val="3185615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Dictionary.com</a:t>
            </a:r>
          </a:p>
          <a:p>
            <a:endParaRPr lang="en-US" dirty="0"/>
          </a:p>
          <a:p>
            <a:endParaRPr lang="en-US" dirty="0"/>
          </a:p>
          <a:p>
            <a:r>
              <a:rPr lang="en-US" dirty="0"/>
              <a:t>Small doses,</a:t>
            </a:r>
            <a:r>
              <a:rPr lang="en-US" baseline="0" dirty="0"/>
              <a:t> it’s actually not bad: can help u perform under pressure and push you to do your best.  </a:t>
            </a:r>
            <a:endParaRPr lang="en-US" dirty="0"/>
          </a:p>
        </p:txBody>
      </p:sp>
      <p:sp>
        <p:nvSpPr>
          <p:cNvPr id="4" name="Slide Number Placeholder 3"/>
          <p:cNvSpPr>
            <a:spLocks noGrp="1"/>
          </p:cNvSpPr>
          <p:nvPr>
            <p:ph type="sldNum" sz="quarter" idx="10"/>
          </p:nvPr>
        </p:nvSpPr>
        <p:spPr/>
        <p:txBody>
          <a:bodyPr/>
          <a:lstStyle/>
          <a:p>
            <a:fld id="{6D00604D-BBEA-4A7D-9090-F12E5C10B136}" type="slidenum">
              <a:rPr lang="en-US" smtClean="0"/>
              <a:t>13</a:t>
            </a:fld>
            <a:endParaRPr lang="en-US"/>
          </a:p>
        </p:txBody>
      </p:sp>
    </p:spTree>
    <p:extLst>
      <p:ext uri="{BB962C8B-B14F-4D97-AF65-F5344CB8AC3E}">
        <p14:creationId xmlns:p14="http://schemas.microsoft.com/office/powerpoint/2010/main" val="770745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Dictionary.com</a:t>
            </a:r>
          </a:p>
          <a:p>
            <a:endParaRPr lang="en-US" dirty="0"/>
          </a:p>
          <a:p>
            <a:endParaRPr lang="en-US" dirty="0"/>
          </a:p>
          <a:p>
            <a:r>
              <a:rPr lang="en-US" dirty="0"/>
              <a:t>Small doses,</a:t>
            </a:r>
            <a:r>
              <a:rPr lang="en-US" baseline="0" dirty="0"/>
              <a:t> it’s actually not bad: can help u perform under pressure and push you to do your best.  </a:t>
            </a:r>
            <a:endParaRPr lang="en-US" dirty="0"/>
          </a:p>
        </p:txBody>
      </p:sp>
      <p:sp>
        <p:nvSpPr>
          <p:cNvPr id="4" name="Slide Number Placeholder 3"/>
          <p:cNvSpPr>
            <a:spLocks noGrp="1"/>
          </p:cNvSpPr>
          <p:nvPr>
            <p:ph type="sldNum" sz="quarter" idx="10"/>
          </p:nvPr>
        </p:nvSpPr>
        <p:spPr/>
        <p:txBody>
          <a:bodyPr/>
          <a:lstStyle/>
          <a:p>
            <a:fld id="{6D00604D-BBEA-4A7D-9090-F12E5C10B136}" type="slidenum">
              <a:rPr lang="en-US" smtClean="0"/>
              <a:t>15</a:t>
            </a:fld>
            <a:endParaRPr lang="en-US"/>
          </a:p>
        </p:txBody>
      </p:sp>
    </p:spTree>
    <p:extLst>
      <p:ext uri="{BB962C8B-B14F-4D97-AF65-F5344CB8AC3E}">
        <p14:creationId xmlns:p14="http://schemas.microsoft.com/office/powerpoint/2010/main" val="1255658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00604D-BBEA-4A7D-9090-F12E5C10B136}" type="slidenum">
              <a:rPr lang="en-US" smtClean="0"/>
              <a:t>16</a:t>
            </a:fld>
            <a:endParaRPr lang="en-US"/>
          </a:p>
        </p:txBody>
      </p:sp>
    </p:spTree>
    <p:extLst>
      <p:ext uri="{BB962C8B-B14F-4D97-AF65-F5344CB8AC3E}">
        <p14:creationId xmlns:p14="http://schemas.microsoft.com/office/powerpoint/2010/main" val="1086031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00604D-BBEA-4A7D-9090-F12E5C10B136}" type="slidenum">
              <a:rPr lang="en-US" smtClean="0"/>
              <a:t>17</a:t>
            </a:fld>
            <a:endParaRPr lang="en-US"/>
          </a:p>
        </p:txBody>
      </p:sp>
    </p:spTree>
    <p:extLst>
      <p:ext uri="{BB962C8B-B14F-4D97-AF65-F5344CB8AC3E}">
        <p14:creationId xmlns:p14="http://schemas.microsoft.com/office/powerpoint/2010/main" val="3973878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D00604D-BBEA-4A7D-9090-F12E5C10B136}" type="slidenum">
              <a:rPr lang="en-US" smtClean="0"/>
              <a:t>20</a:t>
            </a:fld>
            <a:endParaRPr lang="en-US"/>
          </a:p>
        </p:txBody>
      </p:sp>
    </p:spTree>
    <p:extLst>
      <p:ext uri="{BB962C8B-B14F-4D97-AF65-F5344CB8AC3E}">
        <p14:creationId xmlns:p14="http://schemas.microsoft.com/office/powerpoint/2010/main" val="974065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D00604D-BBEA-4A7D-9090-F12E5C10B136}" type="slidenum">
              <a:rPr lang="en-US" smtClean="0"/>
              <a:t>21</a:t>
            </a:fld>
            <a:endParaRPr lang="en-US"/>
          </a:p>
        </p:txBody>
      </p:sp>
    </p:spTree>
    <p:extLst>
      <p:ext uri="{BB962C8B-B14F-4D97-AF65-F5344CB8AC3E}">
        <p14:creationId xmlns:p14="http://schemas.microsoft.com/office/powerpoint/2010/main" val="1397236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0F7C97-133B-4602-91C8-B3485CC5936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5072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00604D-BBEA-4A7D-9090-F12E5C10B136}" type="slidenum">
              <a:rPr lang="en-US" smtClean="0"/>
              <a:t>5</a:t>
            </a:fld>
            <a:endParaRPr lang="en-US"/>
          </a:p>
        </p:txBody>
      </p:sp>
    </p:spTree>
    <p:extLst>
      <p:ext uri="{BB962C8B-B14F-4D97-AF65-F5344CB8AC3E}">
        <p14:creationId xmlns:p14="http://schemas.microsoft.com/office/powerpoint/2010/main" val="229468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00604D-BBEA-4A7D-9090-F12E5C10B136}" type="slidenum">
              <a:rPr lang="en-US" smtClean="0"/>
              <a:t>6</a:t>
            </a:fld>
            <a:endParaRPr lang="en-US"/>
          </a:p>
        </p:txBody>
      </p:sp>
    </p:spTree>
    <p:extLst>
      <p:ext uri="{BB962C8B-B14F-4D97-AF65-F5344CB8AC3E}">
        <p14:creationId xmlns:p14="http://schemas.microsoft.com/office/powerpoint/2010/main" val="1926476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00604D-BBEA-4A7D-9090-F12E5C10B136}" type="slidenum">
              <a:rPr lang="en-US" smtClean="0"/>
              <a:t>7</a:t>
            </a:fld>
            <a:endParaRPr lang="en-US"/>
          </a:p>
        </p:txBody>
      </p:sp>
    </p:spTree>
    <p:extLst>
      <p:ext uri="{BB962C8B-B14F-4D97-AF65-F5344CB8AC3E}">
        <p14:creationId xmlns:p14="http://schemas.microsoft.com/office/powerpoint/2010/main" val="655857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00604D-BBEA-4A7D-9090-F12E5C10B136}" type="slidenum">
              <a:rPr lang="en-US" smtClean="0"/>
              <a:t>8</a:t>
            </a:fld>
            <a:endParaRPr lang="en-US"/>
          </a:p>
        </p:txBody>
      </p:sp>
    </p:spTree>
    <p:extLst>
      <p:ext uri="{BB962C8B-B14F-4D97-AF65-F5344CB8AC3E}">
        <p14:creationId xmlns:p14="http://schemas.microsoft.com/office/powerpoint/2010/main" val="3756947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00604D-BBEA-4A7D-9090-F12E5C10B136}" type="slidenum">
              <a:rPr lang="en-US" smtClean="0"/>
              <a:t>9</a:t>
            </a:fld>
            <a:endParaRPr lang="en-US"/>
          </a:p>
        </p:txBody>
      </p:sp>
    </p:spTree>
    <p:extLst>
      <p:ext uri="{BB962C8B-B14F-4D97-AF65-F5344CB8AC3E}">
        <p14:creationId xmlns:p14="http://schemas.microsoft.com/office/powerpoint/2010/main" val="3659464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00604D-BBEA-4A7D-9090-F12E5C10B136}" type="slidenum">
              <a:rPr lang="en-US" smtClean="0"/>
              <a:t>10</a:t>
            </a:fld>
            <a:endParaRPr lang="en-US"/>
          </a:p>
        </p:txBody>
      </p:sp>
    </p:spTree>
    <p:extLst>
      <p:ext uri="{BB962C8B-B14F-4D97-AF65-F5344CB8AC3E}">
        <p14:creationId xmlns:p14="http://schemas.microsoft.com/office/powerpoint/2010/main" val="942807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00604D-BBEA-4A7D-9090-F12E5C10B136}" type="slidenum">
              <a:rPr lang="en-US" smtClean="0"/>
              <a:t>11</a:t>
            </a:fld>
            <a:endParaRPr lang="en-US"/>
          </a:p>
        </p:txBody>
      </p:sp>
    </p:spTree>
    <p:extLst>
      <p:ext uri="{BB962C8B-B14F-4D97-AF65-F5344CB8AC3E}">
        <p14:creationId xmlns:p14="http://schemas.microsoft.com/office/powerpoint/2010/main" val="2220651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00604D-BBEA-4A7D-9090-F12E5C10B136}" type="slidenum">
              <a:rPr lang="en-US" smtClean="0"/>
              <a:t>12</a:t>
            </a:fld>
            <a:endParaRPr lang="en-US"/>
          </a:p>
        </p:txBody>
      </p:sp>
    </p:spTree>
    <p:extLst>
      <p:ext uri="{BB962C8B-B14F-4D97-AF65-F5344CB8AC3E}">
        <p14:creationId xmlns:p14="http://schemas.microsoft.com/office/powerpoint/2010/main" val="42202602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72FFD5-0D5C-4A83-A57B-24C0BE43D29F}"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ECFDD-EF31-45D5-B18F-54F6C063B44E}" type="slidenum">
              <a:rPr lang="en-US" smtClean="0"/>
              <a:t>‹#›</a:t>
            </a:fld>
            <a:endParaRPr lang="en-US"/>
          </a:p>
        </p:txBody>
      </p:sp>
      <p:pic>
        <p:nvPicPr>
          <p:cNvPr id="9" name="Picture 8" descr="A close up of a logo&#10;&#10;Description generated with very high confidence">
            <a:extLst>
              <a:ext uri="{FF2B5EF4-FFF2-40B4-BE49-F238E27FC236}">
                <a16:creationId xmlns:a16="http://schemas.microsoft.com/office/drawing/2014/main" id="{CAA01D53-8E01-407A-B6B3-0477F3D359F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0600" y="5989579"/>
            <a:ext cx="2918331" cy="549333"/>
          </a:xfrm>
          <a:prstGeom prst="rect">
            <a:avLst/>
          </a:prstGeom>
        </p:spPr>
      </p:pic>
    </p:spTree>
    <p:extLst>
      <p:ext uri="{BB962C8B-B14F-4D97-AF65-F5344CB8AC3E}">
        <p14:creationId xmlns:p14="http://schemas.microsoft.com/office/powerpoint/2010/main" val="2944700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72FFD5-0D5C-4A83-A57B-24C0BE43D29F}"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ECFDD-EF31-45D5-B18F-54F6C063B44E}" type="slidenum">
              <a:rPr lang="en-US" smtClean="0"/>
              <a:t>‹#›</a:t>
            </a:fld>
            <a:endParaRPr lang="en-US"/>
          </a:p>
        </p:txBody>
      </p:sp>
    </p:spTree>
    <p:extLst>
      <p:ext uri="{BB962C8B-B14F-4D97-AF65-F5344CB8AC3E}">
        <p14:creationId xmlns:p14="http://schemas.microsoft.com/office/powerpoint/2010/main" val="287413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72FFD5-0D5C-4A83-A57B-24C0BE43D29F}"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ECFDD-EF31-45D5-B18F-54F6C063B44E}" type="slidenum">
              <a:rPr lang="en-US" smtClean="0"/>
              <a:t>‹#›</a:t>
            </a:fld>
            <a:endParaRPr lang="en-US"/>
          </a:p>
        </p:txBody>
      </p:sp>
    </p:spTree>
    <p:extLst>
      <p:ext uri="{BB962C8B-B14F-4D97-AF65-F5344CB8AC3E}">
        <p14:creationId xmlns:p14="http://schemas.microsoft.com/office/powerpoint/2010/main" val="2035345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55336C-F7BA-4AB2-9C3C-F9C274B558D3}"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196F0-9D07-4B36-A683-576F11B13FD7}" type="slidenum">
              <a:rPr lang="en-US" smtClean="0"/>
              <a:t>‹#›</a:t>
            </a:fld>
            <a:endParaRPr lang="en-US"/>
          </a:p>
        </p:txBody>
      </p:sp>
    </p:spTree>
    <p:extLst>
      <p:ext uri="{BB962C8B-B14F-4D97-AF65-F5344CB8AC3E}">
        <p14:creationId xmlns:p14="http://schemas.microsoft.com/office/powerpoint/2010/main" val="3642422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55336C-F7BA-4AB2-9C3C-F9C274B558D3}"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196F0-9D07-4B36-A683-576F11B13FD7}"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1562" y="6236534"/>
            <a:ext cx="3212763" cy="604755"/>
          </a:xfrm>
          <a:prstGeom prst="rect">
            <a:avLst/>
          </a:prstGeom>
        </p:spPr>
      </p:pic>
    </p:spTree>
    <p:extLst>
      <p:ext uri="{BB962C8B-B14F-4D97-AF65-F5344CB8AC3E}">
        <p14:creationId xmlns:p14="http://schemas.microsoft.com/office/powerpoint/2010/main" val="600507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55336C-F7BA-4AB2-9C3C-F9C274B558D3}"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196F0-9D07-4B36-A683-576F11B13FD7}" type="slidenum">
              <a:rPr lang="en-US" smtClean="0"/>
              <a:t>‹#›</a:t>
            </a:fld>
            <a:endParaRPr lang="en-US"/>
          </a:p>
        </p:txBody>
      </p:sp>
    </p:spTree>
    <p:extLst>
      <p:ext uri="{BB962C8B-B14F-4D97-AF65-F5344CB8AC3E}">
        <p14:creationId xmlns:p14="http://schemas.microsoft.com/office/powerpoint/2010/main" val="477723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55336C-F7BA-4AB2-9C3C-F9C274B558D3}" type="datetimeFigureOut">
              <a:rPr lang="en-US" smtClean="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196F0-9D07-4B36-A683-576F11B13FD7}" type="slidenum">
              <a:rPr lang="en-US" smtClean="0"/>
              <a:t>‹#›</a:t>
            </a:fld>
            <a:endParaRPr lang="en-US"/>
          </a:p>
        </p:txBody>
      </p:sp>
    </p:spTree>
    <p:extLst>
      <p:ext uri="{BB962C8B-B14F-4D97-AF65-F5344CB8AC3E}">
        <p14:creationId xmlns:p14="http://schemas.microsoft.com/office/powerpoint/2010/main" val="2968480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55336C-F7BA-4AB2-9C3C-F9C274B558D3}" type="datetimeFigureOut">
              <a:rPr lang="en-US" smtClean="0"/>
              <a:t>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D196F0-9D07-4B36-A683-576F11B13FD7}" type="slidenum">
              <a:rPr lang="en-US" smtClean="0"/>
              <a:t>‹#›</a:t>
            </a:fld>
            <a:endParaRPr lang="en-US"/>
          </a:p>
        </p:txBody>
      </p:sp>
    </p:spTree>
    <p:extLst>
      <p:ext uri="{BB962C8B-B14F-4D97-AF65-F5344CB8AC3E}">
        <p14:creationId xmlns:p14="http://schemas.microsoft.com/office/powerpoint/2010/main" val="439311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55336C-F7BA-4AB2-9C3C-F9C274B558D3}" type="datetimeFigureOut">
              <a:rPr lang="en-US" smtClean="0"/>
              <a:t>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D196F0-9D07-4B36-A683-576F11B13FD7}" type="slidenum">
              <a:rPr lang="en-US" smtClean="0"/>
              <a:t>‹#›</a:t>
            </a:fld>
            <a:endParaRPr lang="en-US"/>
          </a:p>
        </p:txBody>
      </p:sp>
    </p:spTree>
    <p:extLst>
      <p:ext uri="{BB962C8B-B14F-4D97-AF65-F5344CB8AC3E}">
        <p14:creationId xmlns:p14="http://schemas.microsoft.com/office/powerpoint/2010/main" val="4071742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5336C-F7BA-4AB2-9C3C-F9C274B558D3}" type="datetimeFigureOut">
              <a:rPr lang="en-US" smtClean="0"/>
              <a:t>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D196F0-9D07-4B36-A683-576F11B13FD7}" type="slidenum">
              <a:rPr lang="en-US" smtClean="0"/>
              <a:t>‹#›</a:t>
            </a:fld>
            <a:endParaRPr lang="en-US"/>
          </a:p>
        </p:txBody>
      </p:sp>
    </p:spTree>
    <p:extLst>
      <p:ext uri="{BB962C8B-B14F-4D97-AF65-F5344CB8AC3E}">
        <p14:creationId xmlns:p14="http://schemas.microsoft.com/office/powerpoint/2010/main" val="3851330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55336C-F7BA-4AB2-9C3C-F9C274B558D3}" type="datetimeFigureOut">
              <a:rPr lang="en-US" smtClean="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196F0-9D07-4B36-A683-576F11B13FD7}" type="slidenum">
              <a:rPr lang="en-US" smtClean="0"/>
              <a:t>‹#›</a:t>
            </a:fld>
            <a:endParaRPr lang="en-US"/>
          </a:p>
        </p:txBody>
      </p:sp>
    </p:spTree>
    <p:extLst>
      <p:ext uri="{BB962C8B-B14F-4D97-AF65-F5344CB8AC3E}">
        <p14:creationId xmlns:p14="http://schemas.microsoft.com/office/powerpoint/2010/main" val="244609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72FFD5-0D5C-4A83-A57B-24C0BE43D29F}"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ECFDD-EF31-45D5-B18F-54F6C063B44E}" type="slidenum">
              <a:rPr lang="en-US" smtClean="0"/>
              <a:t>‹#›</a:t>
            </a:fld>
            <a:endParaRPr lang="en-US"/>
          </a:p>
        </p:txBody>
      </p:sp>
      <p:pic>
        <p:nvPicPr>
          <p:cNvPr id="10" name="Picture 9" descr="A close up of a logo&#10;&#10;Description generated with very high confidence">
            <a:extLst>
              <a:ext uri="{FF2B5EF4-FFF2-40B4-BE49-F238E27FC236}">
                <a16:creationId xmlns:a16="http://schemas.microsoft.com/office/drawing/2014/main" id="{983A9D8C-0202-45DA-BA38-54420238A3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0600" y="5989579"/>
            <a:ext cx="2918331" cy="549333"/>
          </a:xfrm>
          <a:prstGeom prst="rect">
            <a:avLst/>
          </a:prstGeom>
        </p:spPr>
      </p:pic>
    </p:spTree>
    <p:extLst>
      <p:ext uri="{BB962C8B-B14F-4D97-AF65-F5344CB8AC3E}">
        <p14:creationId xmlns:p14="http://schemas.microsoft.com/office/powerpoint/2010/main" val="2515967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55336C-F7BA-4AB2-9C3C-F9C274B558D3}" type="datetimeFigureOut">
              <a:rPr lang="en-US" smtClean="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196F0-9D07-4B36-A683-576F11B13FD7}" type="slidenum">
              <a:rPr lang="en-US" smtClean="0"/>
              <a:t>‹#›</a:t>
            </a:fld>
            <a:endParaRPr lang="en-US"/>
          </a:p>
        </p:txBody>
      </p:sp>
    </p:spTree>
    <p:extLst>
      <p:ext uri="{BB962C8B-B14F-4D97-AF65-F5344CB8AC3E}">
        <p14:creationId xmlns:p14="http://schemas.microsoft.com/office/powerpoint/2010/main" val="41679670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55336C-F7BA-4AB2-9C3C-F9C274B558D3}"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196F0-9D07-4B36-A683-576F11B13FD7}" type="slidenum">
              <a:rPr lang="en-US" smtClean="0"/>
              <a:t>‹#›</a:t>
            </a:fld>
            <a:endParaRPr lang="en-US"/>
          </a:p>
        </p:txBody>
      </p:sp>
    </p:spTree>
    <p:extLst>
      <p:ext uri="{BB962C8B-B14F-4D97-AF65-F5344CB8AC3E}">
        <p14:creationId xmlns:p14="http://schemas.microsoft.com/office/powerpoint/2010/main" val="5085674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55336C-F7BA-4AB2-9C3C-F9C274B558D3}"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196F0-9D07-4B36-A683-576F11B13FD7}" type="slidenum">
              <a:rPr lang="en-US" smtClean="0"/>
              <a:t>‹#›</a:t>
            </a:fld>
            <a:endParaRPr lang="en-US"/>
          </a:p>
        </p:txBody>
      </p:sp>
    </p:spTree>
    <p:extLst>
      <p:ext uri="{BB962C8B-B14F-4D97-AF65-F5344CB8AC3E}">
        <p14:creationId xmlns:p14="http://schemas.microsoft.com/office/powerpoint/2010/main" val="1685515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72FFD5-0D5C-4A83-A57B-24C0BE43D29F}"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ECFDD-EF31-45D5-B18F-54F6C063B44E}" type="slidenum">
              <a:rPr lang="en-US" smtClean="0"/>
              <a:t>‹#›</a:t>
            </a:fld>
            <a:endParaRPr lang="en-US"/>
          </a:p>
        </p:txBody>
      </p:sp>
      <p:pic>
        <p:nvPicPr>
          <p:cNvPr id="8" name="Picture 7" descr="A close up of a logo&#10;&#10;Description generated with very high confidence">
            <a:extLst>
              <a:ext uri="{FF2B5EF4-FFF2-40B4-BE49-F238E27FC236}">
                <a16:creationId xmlns:a16="http://schemas.microsoft.com/office/drawing/2014/main" id="{9BDC295C-9009-45E6-BAB7-9C9D4650CCB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0600" y="5989579"/>
            <a:ext cx="2918331" cy="549333"/>
          </a:xfrm>
          <a:prstGeom prst="rect">
            <a:avLst/>
          </a:prstGeom>
        </p:spPr>
      </p:pic>
    </p:spTree>
    <p:extLst>
      <p:ext uri="{BB962C8B-B14F-4D97-AF65-F5344CB8AC3E}">
        <p14:creationId xmlns:p14="http://schemas.microsoft.com/office/powerpoint/2010/main" val="44390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72FFD5-0D5C-4A83-A57B-24C0BE43D29F}" type="datetimeFigureOut">
              <a:rPr lang="en-US" smtClean="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ECFDD-EF31-45D5-B18F-54F6C063B44E}" type="slidenum">
              <a:rPr lang="en-US" smtClean="0"/>
              <a:t>‹#›</a:t>
            </a:fld>
            <a:endParaRPr lang="en-US"/>
          </a:p>
        </p:txBody>
      </p:sp>
    </p:spTree>
    <p:extLst>
      <p:ext uri="{BB962C8B-B14F-4D97-AF65-F5344CB8AC3E}">
        <p14:creationId xmlns:p14="http://schemas.microsoft.com/office/powerpoint/2010/main" val="1629214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72FFD5-0D5C-4A83-A57B-24C0BE43D29F}" type="datetimeFigureOut">
              <a:rPr lang="en-US" smtClean="0"/>
              <a:t>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DECFDD-EF31-45D5-B18F-54F6C063B44E}" type="slidenum">
              <a:rPr lang="en-US" smtClean="0"/>
              <a:t>‹#›</a:t>
            </a:fld>
            <a:endParaRPr lang="en-US"/>
          </a:p>
        </p:txBody>
      </p:sp>
    </p:spTree>
    <p:extLst>
      <p:ext uri="{BB962C8B-B14F-4D97-AF65-F5344CB8AC3E}">
        <p14:creationId xmlns:p14="http://schemas.microsoft.com/office/powerpoint/2010/main" val="165483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72FFD5-0D5C-4A83-A57B-24C0BE43D29F}" type="datetimeFigureOut">
              <a:rPr lang="en-US" smtClean="0"/>
              <a:t>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DECFDD-EF31-45D5-B18F-54F6C063B44E}" type="slidenum">
              <a:rPr lang="en-US" smtClean="0"/>
              <a:t>‹#›</a:t>
            </a:fld>
            <a:endParaRPr lang="en-US"/>
          </a:p>
        </p:txBody>
      </p:sp>
    </p:spTree>
    <p:extLst>
      <p:ext uri="{BB962C8B-B14F-4D97-AF65-F5344CB8AC3E}">
        <p14:creationId xmlns:p14="http://schemas.microsoft.com/office/powerpoint/2010/main" val="3565444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2FFD5-0D5C-4A83-A57B-24C0BE43D29F}" type="datetimeFigureOut">
              <a:rPr lang="en-US" smtClean="0"/>
              <a:t>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DECFDD-EF31-45D5-B18F-54F6C063B44E}" type="slidenum">
              <a:rPr lang="en-US" smtClean="0"/>
              <a:t>‹#›</a:t>
            </a:fld>
            <a:endParaRPr lang="en-US"/>
          </a:p>
        </p:txBody>
      </p:sp>
    </p:spTree>
    <p:extLst>
      <p:ext uri="{BB962C8B-B14F-4D97-AF65-F5344CB8AC3E}">
        <p14:creationId xmlns:p14="http://schemas.microsoft.com/office/powerpoint/2010/main" val="3044366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72FFD5-0D5C-4A83-A57B-24C0BE43D29F}" type="datetimeFigureOut">
              <a:rPr lang="en-US" smtClean="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ECFDD-EF31-45D5-B18F-54F6C063B44E}" type="slidenum">
              <a:rPr lang="en-US" smtClean="0"/>
              <a:t>‹#›</a:t>
            </a:fld>
            <a:endParaRPr lang="en-US"/>
          </a:p>
        </p:txBody>
      </p:sp>
    </p:spTree>
    <p:extLst>
      <p:ext uri="{BB962C8B-B14F-4D97-AF65-F5344CB8AC3E}">
        <p14:creationId xmlns:p14="http://schemas.microsoft.com/office/powerpoint/2010/main" val="33419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72FFD5-0D5C-4A83-A57B-24C0BE43D29F}" type="datetimeFigureOut">
              <a:rPr lang="en-US" smtClean="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ECFDD-EF31-45D5-B18F-54F6C063B44E}" type="slidenum">
              <a:rPr lang="en-US" smtClean="0"/>
              <a:t>‹#›</a:t>
            </a:fld>
            <a:endParaRPr lang="en-US"/>
          </a:p>
        </p:txBody>
      </p:sp>
    </p:spTree>
    <p:extLst>
      <p:ext uri="{BB962C8B-B14F-4D97-AF65-F5344CB8AC3E}">
        <p14:creationId xmlns:p14="http://schemas.microsoft.com/office/powerpoint/2010/main" val="2599835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2FFD5-0D5C-4A83-A57B-24C0BE43D29F}" type="datetimeFigureOut">
              <a:rPr lang="en-US" smtClean="0"/>
              <a:t>2/14/2021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ECFDD-EF31-45D5-B18F-54F6C063B44E}" type="slidenum">
              <a:rPr lang="en-US" smtClean="0"/>
              <a:t>‹#›</a:t>
            </a:fld>
            <a:endParaRPr lang="en-US"/>
          </a:p>
        </p:txBody>
      </p:sp>
    </p:spTree>
    <p:extLst>
      <p:ext uri="{BB962C8B-B14F-4D97-AF65-F5344CB8AC3E}">
        <p14:creationId xmlns:p14="http://schemas.microsoft.com/office/powerpoint/2010/main" val="2330193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5336C-F7BA-4AB2-9C3C-F9C274B558D3}" type="datetimeFigureOut">
              <a:rPr lang="en-US" smtClean="0"/>
              <a:t>2/14/2021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196F0-9D07-4B36-A683-576F11B13FD7}" type="slidenum">
              <a:rPr lang="en-US" smtClean="0"/>
              <a:t>‹#›</a:t>
            </a:fld>
            <a:endParaRPr lang="en-US"/>
          </a:p>
        </p:txBody>
      </p:sp>
    </p:spTree>
    <p:extLst>
      <p:ext uri="{BB962C8B-B14F-4D97-AF65-F5344CB8AC3E}">
        <p14:creationId xmlns:p14="http://schemas.microsoft.com/office/powerpoint/2010/main" val="1513863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(1 of 2)</a:t>
            </a:r>
          </a:p>
        </p:txBody>
      </p:sp>
      <p:sp>
        <p:nvSpPr>
          <p:cNvPr id="3" name="Content Placeholder 2"/>
          <p:cNvSpPr>
            <a:spLocks noGrp="1"/>
          </p:cNvSpPr>
          <p:nvPr>
            <p:ph idx="1"/>
          </p:nvPr>
        </p:nvSpPr>
        <p:spPr>
          <a:xfrm>
            <a:off x="838200" y="1580243"/>
            <a:ext cx="10515600" cy="4520746"/>
          </a:xfrm>
        </p:spPr>
        <p:txBody>
          <a:bodyPr>
            <a:normAutofit fontScale="92500"/>
          </a:bodyPr>
          <a:lstStyle/>
          <a:p>
            <a:pPr marL="0" indent="0">
              <a:buNone/>
            </a:pPr>
            <a:r>
              <a:rPr lang="en-US" sz="2000" dirty="0">
                <a:solidFill>
                  <a:srgbClr val="FF0000"/>
                </a:solidFill>
              </a:rPr>
              <a:t>Part of setting yourself up for success from the beginning of your transition to a new way of working is creating the right structure for your new role that everyone understands and agrees to. Your proposal helps define this new structure and overall description. You want to show how shifting where and how you work will in no way take away from your demonstrated track record of achievement. </a:t>
            </a:r>
          </a:p>
          <a:p>
            <a:pPr marL="0" indent="0">
              <a:buNone/>
            </a:pPr>
            <a:r>
              <a:rPr lang="en-US" sz="2000" dirty="0">
                <a:solidFill>
                  <a:srgbClr val="FF0000"/>
                </a:solidFill>
              </a:rPr>
              <a:t>Write your proposal with your audience in mind, which is likely your manager and/or senior leadership. Remember, you’re working toward a win-win scenario for you and person/team who receives and considers your proposal. Develop and position everything with that end-result in mind. </a:t>
            </a:r>
          </a:p>
          <a:p>
            <a:pPr marL="0" indent="0">
              <a:buNone/>
            </a:pPr>
            <a:r>
              <a:rPr lang="en-US" sz="2000" dirty="0">
                <a:solidFill>
                  <a:srgbClr val="FF0000"/>
                </a:solidFill>
              </a:rPr>
              <a:t>What effect, if any, will this have on your manager and direct reports? For example, if you’re taking on less in your new role, where will the rest of the work you previously did go? Who will take it on? Is he or she ready or is it a chance for him or her to grow? If you’re proposing a new role outright, you still need to consider who will backfill your previous position or if it needs to (or can) go away.</a:t>
            </a:r>
          </a:p>
          <a:p>
            <a:pPr marL="0" indent="0">
              <a:buNone/>
            </a:pPr>
            <a:r>
              <a:rPr lang="en-US" sz="2000" dirty="0">
                <a:solidFill>
                  <a:srgbClr val="FF0000"/>
                </a:solidFill>
              </a:rPr>
              <a:t>Don’t forget that if you’d like more information on these elements and even more related to your proposal, you can check out Chapter 12 of </a:t>
            </a:r>
            <a:r>
              <a:rPr lang="en-US" sz="2000" i="1" dirty="0">
                <a:solidFill>
                  <a:srgbClr val="FF0000"/>
                </a:solidFill>
              </a:rPr>
              <a:t>Mompowerment: Insights from Successful Professional Part-time Working Moms Who Balance Career and Family</a:t>
            </a:r>
            <a:r>
              <a:rPr lang="en-US" sz="2000" dirty="0">
                <a:solidFill>
                  <a:srgbClr val="FF0000"/>
                </a:solidFill>
              </a:rPr>
              <a:t> or Chapters 4 &amp; 5 from </a:t>
            </a:r>
            <a:r>
              <a:rPr lang="en-US" sz="2000" i="1" dirty="0">
                <a:solidFill>
                  <a:srgbClr val="FF0000"/>
                </a:solidFill>
              </a:rPr>
              <a:t>The Mompowerment Guide to Work-life Balance: Insights from Working Moms on Balancing Career and Family</a:t>
            </a:r>
            <a:r>
              <a:rPr lang="en-US" sz="2000" dirty="0">
                <a:solidFill>
                  <a:srgbClr val="FF0000"/>
                </a:solidFill>
              </a:rPr>
              <a:t>. </a:t>
            </a:r>
          </a:p>
        </p:txBody>
      </p:sp>
    </p:spTree>
    <p:extLst>
      <p:ext uri="{BB962C8B-B14F-4D97-AF65-F5344CB8AC3E}">
        <p14:creationId xmlns:p14="http://schemas.microsoft.com/office/powerpoint/2010/main" val="3620099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Communication</a:t>
            </a:r>
          </a:p>
        </p:txBody>
      </p:sp>
      <p:sp>
        <p:nvSpPr>
          <p:cNvPr id="3" name="Content Placeholder 2"/>
          <p:cNvSpPr>
            <a:spLocks noGrp="1"/>
          </p:cNvSpPr>
          <p:nvPr>
            <p:ph idx="1"/>
          </p:nvPr>
        </p:nvSpPr>
        <p:spPr/>
        <p:txBody>
          <a:bodyPr/>
          <a:lstStyle/>
          <a:p>
            <a:r>
              <a:rPr lang="en-US" dirty="0"/>
              <a:t>How will you communicate to your team. This can be incredibly helpful if you’re shifting to a remote working option or to a reduced schedule. How will you deal with emergencies? When will you communicate (e.g., specific times to be available for meetings or email)? Address any changes to your usual communication approach. </a:t>
            </a:r>
          </a:p>
        </p:txBody>
      </p:sp>
    </p:spTree>
    <p:extLst>
      <p:ext uri="{BB962C8B-B14F-4D97-AF65-F5344CB8AC3E}">
        <p14:creationId xmlns:p14="http://schemas.microsoft.com/office/powerpoint/2010/main" val="156687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Metrics</a:t>
            </a:r>
          </a:p>
        </p:txBody>
      </p:sp>
      <p:sp>
        <p:nvSpPr>
          <p:cNvPr id="3" name="Content Placeholder 2"/>
          <p:cNvSpPr>
            <a:spLocks noGrp="1"/>
          </p:cNvSpPr>
          <p:nvPr>
            <p:ph idx="1"/>
          </p:nvPr>
        </p:nvSpPr>
        <p:spPr/>
        <p:txBody>
          <a:bodyPr/>
          <a:lstStyle/>
          <a:p>
            <a:r>
              <a:rPr lang="en-US" dirty="0"/>
              <a:t>Define how you will be measured over time. Share your thinking and be open to changes from your manager and senior management. Also, keep in mind that this section and your approach might change over time. </a:t>
            </a:r>
          </a:p>
        </p:txBody>
      </p:sp>
    </p:spTree>
    <p:extLst>
      <p:ext uri="{BB962C8B-B14F-4D97-AF65-F5344CB8AC3E}">
        <p14:creationId xmlns:p14="http://schemas.microsoft.com/office/powerpoint/2010/main" val="281182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Review Period vs. Check-ins</a:t>
            </a:r>
          </a:p>
        </p:txBody>
      </p:sp>
      <p:sp>
        <p:nvSpPr>
          <p:cNvPr id="3" name="Content Placeholder 2"/>
          <p:cNvSpPr>
            <a:spLocks noGrp="1"/>
          </p:cNvSpPr>
          <p:nvPr>
            <p:ph idx="1"/>
          </p:nvPr>
        </p:nvSpPr>
        <p:spPr/>
        <p:txBody>
          <a:bodyPr/>
          <a:lstStyle/>
          <a:p>
            <a:r>
              <a:rPr lang="en-US" dirty="0"/>
              <a:t>Consider including information on when you check-in and when you do more official reviews of this transition to ensure things are going as planned. </a:t>
            </a:r>
          </a:p>
          <a:p>
            <a:r>
              <a:rPr lang="en-US" dirty="0"/>
              <a:t>Most moms I spoke with talked about monthly or quarterly in-depth conversations and weekly or every other week check-ins. Do what works for your situation. </a:t>
            </a:r>
          </a:p>
        </p:txBody>
      </p:sp>
    </p:spTree>
    <p:extLst>
      <p:ext uri="{BB962C8B-B14F-4D97-AF65-F5344CB8AC3E}">
        <p14:creationId xmlns:p14="http://schemas.microsoft.com/office/powerpoint/2010/main" val="290054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Final Thoughts</a:t>
            </a:r>
          </a:p>
        </p:txBody>
      </p:sp>
      <p:sp>
        <p:nvSpPr>
          <p:cNvPr id="3" name="Content Placeholder 2"/>
          <p:cNvSpPr>
            <a:spLocks noGrp="1"/>
          </p:cNvSpPr>
          <p:nvPr>
            <p:ph idx="1"/>
          </p:nvPr>
        </p:nvSpPr>
        <p:spPr/>
        <p:txBody>
          <a:bodyPr/>
          <a:lstStyle/>
          <a:p>
            <a:r>
              <a:rPr lang="en-US" dirty="0"/>
              <a:t>Include any final thoughts not covered in another section of the proposal or delete this slide</a:t>
            </a:r>
          </a:p>
        </p:txBody>
      </p:sp>
    </p:spTree>
    <p:extLst>
      <p:ext uri="{BB962C8B-B14F-4D97-AF65-F5344CB8AC3E}">
        <p14:creationId xmlns:p14="http://schemas.microsoft.com/office/powerpoint/2010/main" val="7415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7969E6-DD90-46DD-9998-DEC6521FC07E}"/>
              </a:ext>
            </a:extLst>
          </p:cNvPr>
          <p:cNvSpPr>
            <a:spLocks noGrp="1"/>
          </p:cNvSpPr>
          <p:nvPr>
            <p:ph type="title"/>
          </p:nvPr>
        </p:nvSpPr>
        <p:spPr/>
        <p:txBody>
          <a:bodyPr/>
          <a:lstStyle/>
          <a:p>
            <a:r>
              <a:rPr lang="en-US" dirty="0">
                <a:solidFill>
                  <a:srgbClr val="FF0000"/>
                </a:solidFill>
              </a:rPr>
              <a:t>Use the following slides if you are recommending a new role to be created</a:t>
            </a:r>
          </a:p>
        </p:txBody>
      </p:sp>
      <p:sp>
        <p:nvSpPr>
          <p:cNvPr id="5" name="Text Placeholder 4">
            <a:extLst>
              <a:ext uri="{FF2B5EF4-FFF2-40B4-BE49-F238E27FC236}">
                <a16:creationId xmlns:a16="http://schemas.microsoft.com/office/drawing/2014/main" id="{B480D7CD-EEF3-4FB3-9501-F65810836F7D}"/>
              </a:ext>
            </a:extLst>
          </p:cNvPr>
          <p:cNvSpPr>
            <a:spLocks noGrp="1"/>
          </p:cNvSpPr>
          <p:nvPr>
            <p:ph type="body" idx="1"/>
          </p:nvPr>
        </p:nvSpPr>
        <p:spPr/>
        <p:txBody>
          <a:bodyPr/>
          <a:lstStyle/>
          <a:p>
            <a:r>
              <a:rPr lang="en-US" dirty="0"/>
              <a:t>Consider adding the following slides</a:t>
            </a:r>
          </a:p>
        </p:txBody>
      </p:sp>
    </p:spTree>
    <p:extLst>
      <p:ext uri="{BB962C8B-B14F-4D97-AF65-F5344CB8AC3E}">
        <p14:creationId xmlns:p14="http://schemas.microsoft.com/office/powerpoint/2010/main" val="1778340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the Need</a:t>
            </a:r>
          </a:p>
        </p:txBody>
      </p:sp>
      <p:sp>
        <p:nvSpPr>
          <p:cNvPr id="3" name="Content Placeholder 2"/>
          <p:cNvSpPr>
            <a:spLocks noGrp="1"/>
          </p:cNvSpPr>
          <p:nvPr>
            <p:ph idx="1"/>
          </p:nvPr>
        </p:nvSpPr>
        <p:spPr/>
        <p:txBody>
          <a:bodyPr/>
          <a:lstStyle/>
          <a:p>
            <a:r>
              <a:rPr lang="en-US" dirty="0"/>
              <a:t>If you’re proposing a new role, define why it’s needed and how it will benefit the team/department/ company. </a:t>
            </a:r>
          </a:p>
        </p:txBody>
      </p:sp>
    </p:spTree>
    <p:extLst>
      <p:ext uri="{BB962C8B-B14F-4D97-AF65-F5344CB8AC3E}">
        <p14:creationId xmlns:p14="http://schemas.microsoft.com/office/powerpoint/2010/main" val="48196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I am the Right Person for the Job</a:t>
            </a:r>
          </a:p>
        </p:txBody>
      </p:sp>
      <p:sp>
        <p:nvSpPr>
          <p:cNvPr id="3" name="Content Placeholder 2"/>
          <p:cNvSpPr>
            <a:spLocks noGrp="1"/>
          </p:cNvSpPr>
          <p:nvPr>
            <p:ph idx="1"/>
          </p:nvPr>
        </p:nvSpPr>
        <p:spPr/>
        <p:txBody>
          <a:bodyPr/>
          <a:lstStyle/>
          <a:p>
            <a:r>
              <a:rPr lang="en-US" dirty="0"/>
              <a:t>Everyone reading the proposal may or may not know you, especially if it’s a new internal role. Explain how your background is the ideal match for this new role that you’re recommending.</a:t>
            </a:r>
          </a:p>
        </p:txBody>
      </p:sp>
    </p:spTree>
    <p:extLst>
      <p:ext uri="{BB962C8B-B14F-4D97-AF65-F5344CB8AC3E}">
        <p14:creationId xmlns:p14="http://schemas.microsoft.com/office/powerpoint/2010/main" val="15791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Team Overview &amp; Reporting Structure</a:t>
            </a:r>
          </a:p>
        </p:txBody>
      </p:sp>
      <p:sp>
        <p:nvSpPr>
          <p:cNvPr id="3" name="Content Placeholder 2"/>
          <p:cNvSpPr>
            <a:spLocks noGrp="1"/>
          </p:cNvSpPr>
          <p:nvPr>
            <p:ph idx="1"/>
          </p:nvPr>
        </p:nvSpPr>
        <p:spPr/>
        <p:txBody>
          <a:bodyPr/>
          <a:lstStyle/>
          <a:p>
            <a:r>
              <a:rPr lang="en-US" dirty="0"/>
              <a:t>Describe the reporting structure that you think make sense elements that you’ve considered (e.g., who you might work for or who might work for you, etc.).</a:t>
            </a:r>
          </a:p>
        </p:txBody>
      </p:sp>
    </p:spTree>
    <p:extLst>
      <p:ext uri="{BB962C8B-B14F-4D97-AF65-F5344CB8AC3E}">
        <p14:creationId xmlns:p14="http://schemas.microsoft.com/office/powerpoint/2010/main" val="395030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7969E6-DD90-46DD-9998-DEC6521FC07E}"/>
              </a:ext>
            </a:extLst>
          </p:cNvPr>
          <p:cNvSpPr>
            <a:spLocks noGrp="1"/>
          </p:cNvSpPr>
          <p:nvPr>
            <p:ph type="title"/>
          </p:nvPr>
        </p:nvSpPr>
        <p:spPr>
          <a:xfrm>
            <a:off x="831850" y="1709738"/>
            <a:ext cx="10990036" cy="2852737"/>
          </a:xfrm>
        </p:spPr>
        <p:txBody>
          <a:bodyPr/>
          <a:lstStyle/>
          <a:p>
            <a:r>
              <a:rPr lang="en-US" dirty="0"/>
              <a:t>ADDITIONAL SLIDE FORMATS YOU MAY NEED IN YOUR PRESENTATION</a:t>
            </a:r>
          </a:p>
        </p:txBody>
      </p:sp>
      <p:sp>
        <p:nvSpPr>
          <p:cNvPr id="5" name="Text Placeholder 4">
            <a:extLst>
              <a:ext uri="{FF2B5EF4-FFF2-40B4-BE49-F238E27FC236}">
                <a16:creationId xmlns:a16="http://schemas.microsoft.com/office/drawing/2014/main" id="{B480D7CD-EEF3-4FB3-9501-F65810836F7D}"/>
              </a:ext>
            </a:extLst>
          </p:cNvPr>
          <p:cNvSpPr>
            <a:spLocks noGrp="1"/>
          </p:cNvSpPr>
          <p:nvPr>
            <p:ph type="body" idx="1"/>
          </p:nvPr>
        </p:nvSpPr>
        <p:spPr/>
        <p:txBody>
          <a:bodyPr/>
          <a:lstStyle/>
          <a:p>
            <a:r>
              <a:rPr lang="en-US" dirty="0"/>
              <a:t>Templates included </a:t>
            </a:r>
            <a:r>
              <a:rPr lang="en-US"/>
              <a:t>here in case </a:t>
            </a:r>
            <a:r>
              <a:rPr lang="en-US" dirty="0"/>
              <a:t>you might need them</a:t>
            </a:r>
          </a:p>
        </p:txBody>
      </p:sp>
    </p:spTree>
    <p:extLst>
      <p:ext uri="{BB962C8B-B14F-4D97-AF65-F5344CB8AC3E}">
        <p14:creationId xmlns:p14="http://schemas.microsoft.com/office/powerpoint/2010/main" val="74375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7969E6-DD90-46DD-9998-DEC6521FC07E}"/>
              </a:ext>
            </a:extLst>
          </p:cNvPr>
          <p:cNvSpPr>
            <a:spLocks noGrp="1"/>
          </p:cNvSpPr>
          <p:nvPr>
            <p:ph type="title"/>
          </p:nvPr>
        </p:nvSpPr>
        <p:spPr/>
        <p:txBody>
          <a:bodyPr/>
          <a:lstStyle/>
          <a:p>
            <a:r>
              <a:rPr lang="en-US" dirty="0"/>
              <a:t>HEADER SLIDE FOR SECTIONS</a:t>
            </a:r>
          </a:p>
        </p:txBody>
      </p:sp>
      <p:sp>
        <p:nvSpPr>
          <p:cNvPr id="5" name="Text Placeholder 4">
            <a:extLst>
              <a:ext uri="{FF2B5EF4-FFF2-40B4-BE49-F238E27FC236}">
                <a16:creationId xmlns:a16="http://schemas.microsoft.com/office/drawing/2014/main" id="{B480D7CD-EEF3-4FB3-9501-F65810836F7D}"/>
              </a:ext>
            </a:extLst>
          </p:cNvPr>
          <p:cNvSpPr>
            <a:spLocks noGrp="1"/>
          </p:cNvSpPr>
          <p:nvPr>
            <p:ph type="body" idx="1"/>
          </p:nvPr>
        </p:nvSpPr>
        <p:spPr/>
        <p:txBody>
          <a:bodyPr/>
          <a:lstStyle/>
          <a:p>
            <a:r>
              <a:rPr lang="en-US" dirty="0"/>
              <a:t>Use as necessary</a:t>
            </a:r>
          </a:p>
        </p:txBody>
      </p:sp>
    </p:spTree>
    <p:extLst>
      <p:ext uri="{BB962C8B-B14F-4D97-AF65-F5344CB8AC3E}">
        <p14:creationId xmlns:p14="http://schemas.microsoft.com/office/powerpoint/2010/main" val="850325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(2 of 2)</a:t>
            </a:r>
          </a:p>
        </p:txBody>
      </p:sp>
      <p:sp>
        <p:nvSpPr>
          <p:cNvPr id="3" name="Content Placeholder 2"/>
          <p:cNvSpPr>
            <a:spLocks noGrp="1"/>
          </p:cNvSpPr>
          <p:nvPr>
            <p:ph idx="1"/>
          </p:nvPr>
        </p:nvSpPr>
        <p:spPr>
          <a:xfrm>
            <a:off x="838200" y="1690688"/>
            <a:ext cx="10515600" cy="4351338"/>
          </a:xfrm>
        </p:spPr>
        <p:txBody>
          <a:bodyPr>
            <a:normAutofit/>
          </a:bodyPr>
          <a:lstStyle/>
          <a:p>
            <a:pPr marL="0" indent="0">
              <a:buNone/>
            </a:pPr>
            <a:r>
              <a:rPr lang="en-US" sz="2000" dirty="0">
                <a:solidFill>
                  <a:srgbClr val="FF0000"/>
                </a:solidFill>
              </a:rPr>
              <a:t>As you begin to create your proposal, keep a few things in mind. </a:t>
            </a:r>
          </a:p>
          <a:p>
            <a:pPr lvl="0"/>
            <a:r>
              <a:rPr lang="en-US" sz="2000" i="1" dirty="0">
                <a:solidFill>
                  <a:srgbClr val="FF0000"/>
                </a:solidFill>
              </a:rPr>
              <a:t>Understand your value</a:t>
            </a:r>
            <a:r>
              <a:rPr lang="en-US" sz="2000" dirty="0">
                <a:solidFill>
                  <a:srgbClr val="FF0000"/>
                </a:solidFill>
              </a:rPr>
              <a:t>. Try to make sure what you’re proposing highlights your value and your skills. Playing this up will likely help you gain traction with decision-makers. </a:t>
            </a:r>
          </a:p>
          <a:p>
            <a:pPr lvl="0"/>
            <a:r>
              <a:rPr lang="en-US" sz="2000" i="1" dirty="0">
                <a:solidFill>
                  <a:srgbClr val="FF0000"/>
                </a:solidFill>
              </a:rPr>
              <a:t>Know your motivation</a:t>
            </a:r>
            <a:r>
              <a:rPr lang="en-US" sz="2000" dirty="0">
                <a:solidFill>
                  <a:srgbClr val="FF0000"/>
                </a:solidFill>
              </a:rPr>
              <a:t>. Remember, your motivation for wanting this change should influence what you’re proposing. Make sure to know this ahead of time and let it help guide your proposal. (The Mompowerment Know Your Why Guide can help you with this.)</a:t>
            </a:r>
          </a:p>
          <a:p>
            <a:pPr lvl="0"/>
            <a:r>
              <a:rPr lang="en-US" sz="2000" i="1" dirty="0">
                <a:solidFill>
                  <a:srgbClr val="FF0000"/>
                </a:solidFill>
              </a:rPr>
              <a:t>Be patient</a:t>
            </a:r>
            <a:r>
              <a:rPr lang="en-US" sz="2000" dirty="0">
                <a:solidFill>
                  <a:srgbClr val="FF0000"/>
                </a:solidFill>
              </a:rPr>
              <a:t>. It will take you time to create the proposal and to make the actual transition. It’s a marathon, not a sprint. Take your time to ensure you create a win-win scenario. </a:t>
            </a:r>
          </a:p>
          <a:p>
            <a:pPr lvl="0"/>
            <a:r>
              <a:rPr lang="en-US" sz="2000" i="1" dirty="0">
                <a:solidFill>
                  <a:srgbClr val="FF0000"/>
                </a:solidFill>
              </a:rPr>
              <a:t>Know your trade-offs and non-negotiables</a:t>
            </a:r>
            <a:r>
              <a:rPr lang="en-US" sz="2000" dirty="0">
                <a:solidFill>
                  <a:srgbClr val="FF0000"/>
                </a:solidFill>
              </a:rPr>
              <a:t>. Your proposal allows you to be in the driver’s seat, so keep your own non-negotiables in mind. You know what you’re willing to trade off and what you can’t or won’t budge on. Keep those in mind as you create your proposal.</a:t>
            </a:r>
          </a:p>
          <a:p>
            <a:pPr lvl="0"/>
            <a:r>
              <a:rPr lang="en-US" sz="2000" i="1" dirty="0">
                <a:solidFill>
                  <a:srgbClr val="FF0000"/>
                </a:solidFill>
              </a:rPr>
              <a:t>Adjust as necessary. </a:t>
            </a:r>
            <a:r>
              <a:rPr lang="en-US" sz="2000" dirty="0">
                <a:solidFill>
                  <a:srgbClr val="FF0000"/>
                </a:solidFill>
              </a:rPr>
              <a:t>Although it’s great to have a plan, both sides might need some wiggle room to adjust elements of the plan over time to ensure short- and long-term success for all involved. </a:t>
            </a:r>
          </a:p>
          <a:p>
            <a:endParaRPr lang="en-US" sz="2000" dirty="0">
              <a:solidFill>
                <a:srgbClr val="FF0000"/>
              </a:solidFill>
            </a:endParaRPr>
          </a:p>
        </p:txBody>
      </p:sp>
    </p:spTree>
    <p:extLst>
      <p:ext uri="{BB962C8B-B14F-4D97-AF65-F5344CB8AC3E}">
        <p14:creationId xmlns:p14="http://schemas.microsoft.com/office/powerpoint/2010/main" val="2106779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TEMPLATE FOR 2 COLUMNS</a:t>
            </a:r>
          </a:p>
        </p:txBody>
      </p:sp>
      <p:sp>
        <p:nvSpPr>
          <p:cNvPr id="9" name="Text Placeholder 8">
            <a:extLst>
              <a:ext uri="{FF2B5EF4-FFF2-40B4-BE49-F238E27FC236}">
                <a16:creationId xmlns:a16="http://schemas.microsoft.com/office/drawing/2014/main" id="{C6931E22-8153-44D9-BC53-1B2033E48EF3}"/>
              </a:ext>
            </a:extLst>
          </p:cNvPr>
          <p:cNvSpPr>
            <a:spLocks noGrp="1"/>
          </p:cNvSpPr>
          <p:nvPr>
            <p:ph type="body" idx="1"/>
          </p:nvPr>
        </p:nvSpPr>
        <p:spPr/>
        <p:txBody>
          <a:bodyPr/>
          <a:lstStyle/>
          <a:p>
            <a:r>
              <a:rPr lang="en-US" dirty="0"/>
              <a:t>TOPIC 1</a:t>
            </a:r>
          </a:p>
        </p:txBody>
      </p:sp>
      <p:sp>
        <p:nvSpPr>
          <p:cNvPr id="3" name="Content Placeholder 2"/>
          <p:cNvSpPr>
            <a:spLocks noGrp="1"/>
          </p:cNvSpPr>
          <p:nvPr>
            <p:ph sz="half" idx="2"/>
          </p:nvPr>
        </p:nvSpPr>
        <p:spPr/>
        <p:txBody>
          <a:bodyPr>
            <a:normAutofit/>
          </a:bodyPr>
          <a:lstStyle/>
          <a:p>
            <a:pPr fontAlgn="base"/>
            <a:r>
              <a:rPr lang="en-US" sz="1800" dirty="0"/>
              <a:t>Text here</a:t>
            </a:r>
          </a:p>
          <a:p>
            <a:endParaRPr lang="en-US" sz="1800" dirty="0">
              <a:effectLst/>
            </a:endParaRPr>
          </a:p>
        </p:txBody>
      </p:sp>
      <p:sp>
        <p:nvSpPr>
          <p:cNvPr id="10" name="Text Placeholder 9">
            <a:extLst>
              <a:ext uri="{FF2B5EF4-FFF2-40B4-BE49-F238E27FC236}">
                <a16:creationId xmlns:a16="http://schemas.microsoft.com/office/drawing/2014/main" id="{A0BE9195-AA9B-4DDF-9423-78EBB5629AC2}"/>
              </a:ext>
            </a:extLst>
          </p:cNvPr>
          <p:cNvSpPr>
            <a:spLocks noGrp="1"/>
          </p:cNvSpPr>
          <p:nvPr>
            <p:ph type="body" sz="quarter" idx="3"/>
          </p:nvPr>
        </p:nvSpPr>
        <p:spPr/>
        <p:txBody>
          <a:bodyPr/>
          <a:lstStyle/>
          <a:p>
            <a:r>
              <a:rPr lang="en-US" dirty="0"/>
              <a:t>TOPIC 2</a:t>
            </a:r>
          </a:p>
        </p:txBody>
      </p:sp>
      <p:sp>
        <p:nvSpPr>
          <p:cNvPr id="11" name="Content Placeholder 10">
            <a:extLst>
              <a:ext uri="{FF2B5EF4-FFF2-40B4-BE49-F238E27FC236}">
                <a16:creationId xmlns:a16="http://schemas.microsoft.com/office/drawing/2014/main" id="{35E861A8-3ECE-4FC6-A41B-FD1949953799}"/>
              </a:ext>
            </a:extLst>
          </p:cNvPr>
          <p:cNvSpPr>
            <a:spLocks noGrp="1"/>
          </p:cNvSpPr>
          <p:nvPr>
            <p:ph sz="quarter" idx="4"/>
          </p:nvPr>
        </p:nvSpPr>
        <p:spPr/>
        <p:txBody>
          <a:bodyPr/>
          <a:lstStyle/>
          <a:p>
            <a:endParaRPr lang="en-US"/>
          </a:p>
        </p:txBody>
      </p:sp>
    </p:spTree>
    <p:extLst>
      <p:ext uri="{BB962C8B-B14F-4D97-AF65-F5344CB8AC3E}">
        <p14:creationId xmlns:p14="http://schemas.microsoft.com/office/powerpoint/2010/main" val="178823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TEMPLATE FOR 3 COLUMNS</a:t>
            </a:r>
          </a:p>
        </p:txBody>
      </p:sp>
      <p:sp>
        <p:nvSpPr>
          <p:cNvPr id="3" name="Content Placeholder 2"/>
          <p:cNvSpPr>
            <a:spLocks noGrp="1"/>
          </p:cNvSpPr>
          <p:nvPr>
            <p:ph idx="1"/>
          </p:nvPr>
        </p:nvSpPr>
        <p:spPr>
          <a:xfrm>
            <a:off x="1035627" y="2345318"/>
            <a:ext cx="3236536" cy="3899621"/>
          </a:xfrm>
        </p:spPr>
        <p:txBody>
          <a:bodyPr>
            <a:normAutofit/>
          </a:bodyPr>
          <a:lstStyle/>
          <a:p>
            <a:pPr fontAlgn="base"/>
            <a:r>
              <a:rPr lang="en-US" sz="1800" dirty="0"/>
              <a:t>Text here</a:t>
            </a:r>
          </a:p>
          <a:p>
            <a:endParaRPr lang="en-US" sz="1800" dirty="0">
              <a:effectLst/>
            </a:endParaRPr>
          </a:p>
        </p:txBody>
      </p:sp>
      <p:sp>
        <p:nvSpPr>
          <p:cNvPr id="4" name="TextBox 3">
            <a:extLst>
              <a:ext uri="{FF2B5EF4-FFF2-40B4-BE49-F238E27FC236}">
                <a16:creationId xmlns:a16="http://schemas.microsoft.com/office/drawing/2014/main" id="{28E3CF37-5DF7-4EA8-9D77-E731030CDFBA}"/>
              </a:ext>
            </a:extLst>
          </p:cNvPr>
          <p:cNvSpPr txBox="1"/>
          <p:nvPr/>
        </p:nvSpPr>
        <p:spPr>
          <a:xfrm>
            <a:off x="1035626" y="1766455"/>
            <a:ext cx="3236537" cy="369332"/>
          </a:xfrm>
          <a:prstGeom prst="rect">
            <a:avLst/>
          </a:prstGeom>
          <a:noFill/>
        </p:spPr>
        <p:txBody>
          <a:bodyPr wrap="square" rtlCol="0">
            <a:spAutoFit/>
          </a:bodyPr>
          <a:lstStyle/>
          <a:p>
            <a:pPr algn="ctr"/>
            <a:r>
              <a:rPr lang="en-US" b="1" dirty="0"/>
              <a:t>TOPIC 1</a:t>
            </a:r>
          </a:p>
        </p:txBody>
      </p:sp>
      <p:sp>
        <p:nvSpPr>
          <p:cNvPr id="5" name="Content Placeholder 2">
            <a:extLst>
              <a:ext uri="{FF2B5EF4-FFF2-40B4-BE49-F238E27FC236}">
                <a16:creationId xmlns:a16="http://schemas.microsoft.com/office/drawing/2014/main" id="{5EE9FB12-D7F1-4F83-ACEC-0AA0F3EC582D}"/>
              </a:ext>
            </a:extLst>
          </p:cNvPr>
          <p:cNvSpPr txBox="1">
            <a:spLocks/>
          </p:cNvSpPr>
          <p:nvPr/>
        </p:nvSpPr>
        <p:spPr>
          <a:xfrm>
            <a:off x="4613559" y="2341853"/>
            <a:ext cx="3236536" cy="38996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1800" dirty="0"/>
              <a:t>Text here</a:t>
            </a:r>
          </a:p>
          <a:p>
            <a:endParaRPr lang="en-US" sz="1800" dirty="0"/>
          </a:p>
        </p:txBody>
      </p:sp>
      <p:sp>
        <p:nvSpPr>
          <p:cNvPr id="6" name="TextBox 5">
            <a:extLst>
              <a:ext uri="{FF2B5EF4-FFF2-40B4-BE49-F238E27FC236}">
                <a16:creationId xmlns:a16="http://schemas.microsoft.com/office/drawing/2014/main" id="{759A41EB-A677-4081-9461-F029226E5039}"/>
              </a:ext>
            </a:extLst>
          </p:cNvPr>
          <p:cNvSpPr txBox="1"/>
          <p:nvPr/>
        </p:nvSpPr>
        <p:spPr>
          <a:xfrm>
            <a:off x="4613558" y="1762990"/>
            <a:ext cx="3236537" cy="369332"/>
          </a:xfrm>
          <a:prstGeom prst="rect">
            <a:avLst/>
          </a:prstGeom>
          <a:noFill/>
        </p:spPr>
        <p:txBody>
          <a:bodyPr wrap="square" rtlCol="0">
            <a:spAutoFit/>
          </a:bodyPr>
          <a:lstStyle/>
          <a:p>
            <a:pPr algn="ctr"/>
            <a:r>
              <a:rPr lang="en-US" b="1" dirty="0"/>
              <a:t>TOPIC 2</a:t>
            </a:r>
          </a:p>
        </p:txBody>
      </p:sp>
      <p:sp>
        <p:nvSpPr>
          <p:cNvPr id="7" name="Content Placeholder 2">
            <a:extLst>
              <a:ext uri="{FF2B5EF4-FFF2-40B4-BE49-F238E27FC236}">
                <a16:creationId xmlns:a16="http://schemas.microsoft.com/office/drawing/2014/main" id="{8CACA733-EB71-40B7-A306-1ABD762CE847}"/>
              </a:ext>
            </a:extLst>
          </p:cNvPr>
          <p:cNvSpPr txBox="1">
            <a:spLocks/>
          </p:cNvSpPr>
          <p:nvPr/>
        </p:nvSpPr>
        <p:spPr>
          <a:xfrm>
            <a:off x="8191491" y="2341853"/>
            <a:ext cx="3236536" cy="38996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Text here</a:t>
            </a:r>
          </a:p>
        </p:txBody>
      </p:sp>
      <p:sp>
        <p:nvSpPr>
          <p:cNvPr id="8" name="TextBox 7">
            <a:extLst>
              <a:ext uri="{FF2B5EF4-FFF2-40B4-BE49-F238E27FC236}">
                <a16:creationId xmlns:a16="http://schemas.microsoft.com/office/drawing/2014/main" id="{3E6497F9-92AE-4306-9305-F28187B1A3D7}"/>
              </a:ext>
            </a:extLst>
          </p:cNvPr>
          <p:cNvSpPr txBox="1"/>
          <p:nvPr/>
        </p:nvSpPr>
        <p:spPr>
          <a:xfrm>
            <a:off x="8191490" y="1762990"/>
            <a:ext cx="3236537" cy="369332"/>
          </a:xfrm>
          <a:prstGeom prst="rect">
            <a:avLst/>
          </a:prstGeom>
          <a:noFill/>
        </p:spPr>
        <p:txBody>
          <a:bodyPr wrap="square" rtlCol="0">
            <a:spAutoFit/>
          </a:bodyPr>
          <a:lstStyle/>
          <a:p>
            <a:pPr algn="ctr"/>
            <a:r>
              <a:rPr lang="en-US" b="1" dirty="0"/>
              <a:t>TOPIC 3</a:t>
            </a:r>
          </a:p>
        </p:txBody>
      </p:sp>
    </p:spTree>
    <p:extLst>
      <p:ext uri="{BB962C8B-B14F-4D97-AF65-F5344CB8AC3E}">
        <p14:creationId xmlns:p14="http://schemas.microsoft.com/office/powerpoint/2010/main" val="271780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Graphical user interface&#10;&#10;Description automatically generated with medium confidence">
            <a:extLst>
              <a:ext uri="{FF2B5EF4-FFF2-40B4-BE49-F238E27FC236}">
                <a16:creationId xmlns:a16="http://schemas.microsoft.com/office/drawing/2014/main" id="{A13C7CD3-C7DD-480F-B5CE-45C05026DE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9563" y="587829"/>
            <a:ext cx="8164408" cy="5449741"/>
          </a:xfrm>
          <a:prstGeom prst="rect">
            <a:avLst/>
          </a:prstGeom>
        </p:spPr>
      </p:pic>
    </p:spTree>
    <p:extLst>
      <p:ext uri="{BB962C8B-B14F-4D97-AF65-F5344CB8AC3E}">
        <p14:creationId xmlns:p14="http://schemas.microsoft.com/office/powerpoint/2010/main" val="2860147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888528"/>
          </a:xfrm>
        </p:spPr>
        <p:txBody>
          <a:bodyPr>
            <a:normAutofit/>
          </a:bodyPr>
          <a:lstStyle/>
          <a:p>
            <a:r>
              <a:rPr lang="en-US" dirty="0"/>
              <a:t>PROPOSAL FOR *</a:t>
            </a:r>
            <a:r>
              <a:rPr lang="en-US" dirty="0">
                <a:highlight>
                  <a:srgbClr val="FFFF00"/>
                </a:highlight>
              </a:rPr>
              <a:t>WHAT CHANGE</a:t>
            </a:r>
            <a:r>
              <a:rPr lang="en-US" dirty="0"/>
              <a:t> FOR </a:t>
            </a:r>
            <a:r>
              <a:rPr lang="en-US" dirty="0">
                <a:highlight>
                  <a:srgbClr val="FFFF00"/>
                </a:highlight>
              </a:rPr>
              <a:t>NAME/TEAM</a:t>
            </a:r>
          </a:p>
        </p:txBody>
      </p:sp>
      <p:sp>
        <p:nvSpPr>
          <p:cNvPr id="3" name="Subtitle 2"/>
          <p:cNvSpPr>
            <a:spLocks noGrp="1"/>
          </p:cNvSpPr>
          <p:nvPr>
            <p:ph type="subTitle" idx="1"/>
          </p:nvPr>
        </p:nvSpPr>
        <p:spPr/>
        <p:txBody>
          <a:bodyPr/>
          <a:lstStyle/>
          <a:p>
            <a:endParaRPr lang="en-US" dirty="0"/>
          </a:p>
          <a:p>
            <a:r>
              <a:rPr lang="en-US" dirty="0">
                <a:highlight>
                  <a:srgbClr val="FFFF00"/>
                </a:highlight>
              </a:rPr>
              <a:t>COMPANY NAME OR TEAM NAME</a:t>
            </a:r>
          </a:p>
          <a:p>
            <a:r>
              <a:rPr lang="en-US" dirty="0">
                <a:highlight>
                  <a:srgbClr val="FFFF00"/>
                </a:highlight>
              </a:rPr>
              <a:t>DATE</a:t>
            </a:r>
          </a:p>
          <a:p>
            <a:endParaRPr lang="en-US" dirty="0"/>
          </a:p>
        </p:txBody>
      </p:sp>
      <p:sp>
        <p:nvSpPr>
          <p:cNvPr id="4" name="TextBox 3">
            <a:extLst>
              <a:ext uri="{FF2B5EF4-FFF2-40B4-BE49-F238E27FC236}">
                <a16:creationId xmlns:a16="http://schemas.microsoft.com/office/drawing/2014/main" id="{13AB43B0-B84F-4828-AB72-5E530B4FEFB2}"/>
              </a:ext>
            </a:extLst>
          </p:cNvPr>
          <p:cNvSpPr txBox="1"/>
          <p:nvPr/>
        </p:nvSpPr>
        <p:spPr>
          <a:xfrm flipH="1">
            <a:off x="859972" y="6121234"/>
            <a:ext cx="7498081" cy="369332"/>
          </a:xfrm>
          <a:prstGeom prst="rect">
            <a:avLst/>
          </a:prstGeom>
          <a:noFill/>
        </p:spPr>
        <p:txBody>
          <a:bodyPr wrap="square" rtlCol="0">
            <a:spAutoFit/>
          </a:bodyPr>
          <a:lstStyle/>
          <a:p>
            <a:r>
              <a:rPr lang="en-US" dirty="0"/>
              <a:t>*Reduced Hours, Flexible Work-time, Part-time Hours, etc.</a:t>
            </a:r>
          </a:p>
        </p:txBody>
      </p:sp>
    </p:spTree>
    <p:extLst>
      <p:ext uri="{BB962C8B-B14F-4D97-AF65-F5344CB8AC3E}">
        <p14:creationId xmlns:p14="http://schemas.microsoft.com/office/powerpoint/2010/main" val="2998232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we Cover?</a:t>
            </a:r>
          </a:p>
        </p:txBody>
      </p:sp>
      <p:sp>
        <p:nvSpPr>
          <p:cNvPr id="3" name="Content Placeholder 2"/>
          <p:cNvSpPr>
            <a:spLocks noGrp="1"/>
          </p:cNvSpPr>
          <p:nvPr>
            <p:ph idx="1"/>
          </p:nvPr>
        </p:nvSpPr>
        <p:spPr/>
        <p:txBody>
          <a:bodyPr/>
          <a:lstStyle/>
          <a:p>
            <a:r>
              <a:rPr lang="en-US" dirty="0"/>
              <a:t>Define Parameters of Proposal</a:t>
            </a:r>
          </a:p>
          <a:p>
            <a:r>
              <a:rPr lang="en-US" dirty="0"/>
              <a:t>Define Logistics</a:t>
            </a:r>
          </a:p>
          <a:p>
            <a:endParaRPr lang="en-US" dirty="0"/>
          </a:p>
          <a:p>
            <a:r>
              <a:rPr lang="en-US" dirty="0"/>
              <a:t>Describe what you will cover in agenda format</a:t>
            </a:r>
          </a:p>
          <a:p>
            <a:r>
              <a:rPr lang="en-US" dirty="0"/>
              <a:t>Include appropriate bullets</a:t>
            </a:r>
          </a:p>
          <a:p>
            <a:r>
              <a:rPr lang="en-US" dirty="0"/>
              <a:t>Include whatever additional information your manager or senior leadership would usually ask for</a:t>
            </a:r>
          </a:p>
        </p:txBody>
      </p:sp>
    </p:spTree>
    <p:extLst>
      <p:ext uri="{BB962C8B-B14F-4D97-AF65-F5344CB8AC3E}">
        <p14:creationId xmlns:p14="http://schemas.microsoft.com/office/powerpoint/2010/main" val="2438366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Description of the Role</a:t>
            </a:r>
          </a:p>
        </p:txBody>
      </p:sp>
      <p:sp>
        <p:nvSpPr>
          <p:cNvPr id="3" name="Content Placeholder 2"/>
          <p:cNvSpPr>
            <a:spLocks noGrp="1"/>
          </p:cNvSpPr>
          <p:nvPr>
            <p:ph idx="1"/>
          </p:nvPr>
        </p:nvSpPr>
        <p:spPr/>
        <p:txBody>
          <a:bodyPr/>
          <a:lstStyle/>
          <a:p>
            <a:r>
              <a:rPr lang="en-US" dirty="0"/>
              <a:t>Detailed description of your role and how it is different from before or what the new role will look like. For example, you can say you’re shifting to a permanent work-from-home approach or a part-time schedule and provide a full explanation of your role. </a:t>
            </a:r>
          </a:p>
        </p:txBody>
      </p:sp>
    </p:spTree>
    <p:extLst>
      <p:ext uri="{BB962C8B-B14F-4D97-AF65-F5344CB8AC3E}">
        <p14:creationId xmlns:p14="http://schemas.microsoft.com/office/powerpoint/2010/main" val="318209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I Want this Change</a:t>
            </a:r>
          </a:p>
        </p:txBody>
      </p:sp>
      <p:sp>
        <p:nvSpPr>
          <p:cNvPr id="3" name="Content Placeholder 2"/>
          <p:cNvSpPr>
            <a:spLocks noGrp="1"/>
          </p:cNvSpPr>
          <p:nvPr>
            <p:ph idx="1"/>
          </p:nvPr>
        </p:nvSpPr>
        <p:spPr/>
        <p:txBody>
          <a:bodyPr/>
          <a:lstStyle/>
          <a:p>
            <a:r>
              <a:rPr lang="en-US" dirty="0"/>
              <a:t>If you’d like to, explain, to whatever extent you think is necessary, why you are making this request.</a:t>
            </a:r>
          </a:p>
        </p:txBody>
      </p:sp>
    </p:spTree>
    <p:extLst>
      <p:ext uri="{BB962C8B-B14F-4D97-AF65-F5344CB8AC3E}">
        <p14:creationId xmlns:p14="http://schemas.microsoft.com/office/powerpoint/2010/main" val="379388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I Can Fulfill the Role</a:t>
            </a:r>
          </a:p>
        </p:txBody>
      </p:sp>
      <p:sp>
        <p:nvSpPr>
          <p:cNvPr id="3" name="Content Placeholder 2"/>
          <p:cNvSpPr>
            <a:spLocks noGrp="1"/>
          </p:cNvSpPr>
          <p:nvPr>
            <p:ph idx="1"/>
          </p:nvPr>
        </p:nvSpPr>
        <p:spPr/>
        <p:txBody>
          <a:bodyPr/>
          <a:lstStyle/>
          <a:p>
            <a:r>
              <a:rPr lang="en-US" dirty="0"/>
              <a:t>How will you ensure you meet the expectation of the job. For example, if you’re asking for a reduction in time, show how you can do the level of work you’re asking for. If you’re looking to work remotely, explain how you’ll adjust things so remote work won’t impact your job performance. Also include any request for budget you might need (e.g., buy a printer, upgrade laptop, etc.)</a:t>
            </a:r>
          </a:p>
        </p:txBody>
      </p:sp>
    </p:spTree>
    <p:extLst>
      <p:ext uri="{BB962C8B-B14F-4D97-AF65-F5344CB8AC3E}">
        <p14:creationId xmlns:p14="http://schemas.microsoft.com/office/powerpoint/2010/main" val="266573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Schedule</a:t>
            </a:r>
          </a:p>
        </p:txBody>
      </p:sp>
      <p:sp>
        <p:nvSpPr>
          <p:cNvPr id="3" name="Content Placeholder 2"/>
          <p:cNvSpPr>
            <a:spLocks noGrp="1"/>
          </p:cNvSpPr>
          <p:nvPr>
            <p:ph idx="1"/>
          </p:nvPr>
        </p:nvSpPr>
        <p:spPr/>
        <p:txBody>
          <a:bodyPr/>
          <a:lstStyle/>
          <a:p>
            <a:r>
              <a:rPr lang="en-US" dirty="0"/>
              <a:t>Describe what your schedule will look like, including days you will work and the specific hours (especially helpful for a request for a part-time role or a split schedule where you might be offline part of the day). </a:t>
            </a:r>
          </a:p>
        </p:txBody>
      </p:sp>
    </p:spTree>
    <p:extLst>
      <p:ext uri="{BB962C8B-B14F-4D97-AF65-F5344CB8AC3E}">
        <p14:creationId xmlns:p14="http://schemas.microsoft.com/office/powerpoint/2010/main" val="47785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Timing of the Change</a:t>
            </a:r>
          </a:p>
        </p:txBody>
      </p:sp>
      <p:sp>
        <p:nvSpPr>
          <p:cNvPr id="3" name="Content Placeholder 2"/>
          <p:cNvSpPr>
            <a:spLocks noGrp="1"/>
          </p:cNvSpPr>
          <p:nvPr>
            <p:ph idx="1"/>
          </p:nvPr>
        </p:nvSpPr>
        <p:spPr/>
        <p:txBody>
          <a:bodyPr/>
          <a:lstStyle/>
          <a:p>
            <a:r>
              <a:rPr lang="en-US" dirty="0"/>
              <a:t>Explain timing on when you will transition to this new way of working. Include anything happening between now and then that might influence the timing of this change (e.g., major team deadline or annual conference that your team is presenting at, etc.).</a:t>
            </a:r>
          </a:p>
        </p:txBody>
      </p:sp>
    </p:spTree>
    <p:extLst>
      <p:ext uri="{BB962C8B-B14F-4D97-AF65-F5344CB8AC3E}">
        <p14:creationId xmlns:p14="http://schemas.microsoft.com/office/powerpoint/2010/main" val="373581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16853</TotalTime>
  <Words>1256</Words>
  <Application>Microsoft Office PowerPoint</Application>
  <PresentationFormat>Widescreen</PresentationFormat>
  <Paragraphs>90</Paragraphs>
  <Slides>22</Slides>
  <Notes>16</Notes>
  <HiddenSlides>3</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Calibri Light</vt:lpstr>
      <vt:lpstr>Office Theme</vt:lpstr>
      <vt:lpstr>1_Office Theme</vt:lpstr>
      <vt:lpstr>INSTRUCTIONS (1 of 2)</vt:lpstr>
      <vt:lpstr>INSTRUCTIONS (2 of 2)</vt:lpstr>
      <vt:lpstr>PROPOSAL FOR *WHAT CHANGE FOR NAME/TEAM</vt:lpstr>
      <vt:lpstr>What will we Cover?</vt:lpstr>
      <vt:lpstr>Description of the Role</vt:lpstr>
      <vt:lpstr>Why I Want this Change</vt:lpstr>
      <vt:lpstr>How I Can Fulfill the Role</vt:lpstr>
      <vt:lpstr>Schedule</vt:lpstr>
      <vt:lpstr>Timing of the Change</vt:lpstr>
      <vt:lpstr>Communication</vt:lpstr>
      <vt:lpstr>Metrics</vt:lpstr>
      <vt:lpstr>Review Period vs. Check-ins</vt:lpstr>
      <vt:lpstr>Final Thoughts</vt:lpstr>
      <vt:lpstr>Use the following slides if you are recommending a new role to be created</vt:lpstr>
      <vt:lpstr>What is the Need</vt:lpstr>
      <vt:lpstr>Why I am the Right Person for the Job</vt:lpstr>
      <vt:lpstr>Team Overview &amp; Reporting Structure</vt:lpstr>
      <vt:lpstr>ADDITIONAL SLIDE FORMATS YOU MAY NEED IN YOUR PRESENTATION</vt:lpstr>
      <vt:lpstr>HEADER SLIDE FOR SECTIONS</vt:lpstr>
      <vt:lpstr>TEMPLATE FOR 2 COLUMNS</vt:lpstr>
      <vt:lpstr>TEMPLATE FOR 3 COLUMNS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Management</dc:title>
  <dc:creator>Suzanne Brown</dc:creator>
  <cp:lastModifiedBy>Suzanne Brown</cp:lastModifiedBy>
  <cp:revision>98</cp:revision>
  <cp:lastPrinted>2017-08-03T04:02:26Z</cp:lastPrinted>
  <dcterms:created xsi:type="dcterms:W3CDTF">2015-02-25T20:05:58Z</dcterms:created>
  <dcterms:modified xsi:type="dcterms:W3CDTF">2021-02-14T18:57:54Z</dcterms:modified>
</cp:coreProperties>
</file>